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8" r:id="rId3"/>
    <p:sldId id="257" r:id="rId4"/>
    <p:sldId id="279" r:id="rId5"/>
    <p:sldId id="259" r:id="rId6"/>
    <p:sldId id="260" r:id="rId7"/>
    <p:sldId id="258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95" autoAdjust="0"/>
    <p:restoredTop sz="99852" autoAdjust="0"/>
  </p:normalViewPr>
  <p:slideViewPr>
    <p:cSldViewPr showGuides="1">
      <p:cViewPr varScale="1">
        <p:scale>
          <a:sx n="52" d="100"/>
          <a:sy n="52" d="100"/>
        </p:scale>
        <p:origin x="-84" y="-10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7.png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6372200" y="8340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百分数（二）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5.png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5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tiff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hdphoto" Target="../media/image21.wdp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98137" y="1916570"/>
            <a:ext cx="2847574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折   扣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等线 Light" panose="02010600030101010101" charset="-122"/>
                <a:ea typeface="+mj-ea"/>
              </a:rPr>
              <a:t>百分数（二）</a:t>
            </a:r>
            <a:endParaRPr lang="zh-CN" altLang="en-US" sz="4000" b="1" dirty="0">
              <a:solidFill>
                <a:srgbClr val="0050AA"/>
              </a:solidFill>
              <a:latin typeface="等线 Light" panose="02010600030101010101" charset="-122"/>
              <a:ea typeface="+mj-ea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等线 Light" panose="02010600030101010101" charset="-122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等线 Light" panose="02010600030101010101" charset="-122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1"/>
          <p:cNvSpPr txBox="1">
            <a:spLocks noChangeArrowheads="1"/>
          </p:cNvSpPr>
          <p:nvPr/>
        </p:nvSpPr>
        <p:spPr bwMode="auto">
          <a:xfrm>
            <a:off x="1907008" y="1779662"/>
            <a:ext cx="52992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spcBef>
                <a:spcPct val="0"/>
              </a:spcBef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160  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90%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）＝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 </a:t>
            </a:r>
            <a:r>
              <a:rPr lang="zh-CN" altLang="en-US" sz="2800" b="1" spc="3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（元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17"/>
          <p:cNvSpPr/>
          <p:nvPr/>
        </p:nvSpPr>
        <p:spPr>
          <a:xfrm>
            <a:off x="1784973" y="3373331"/>
            <a:ext cx="942651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17"/>
          <p:cNvSpPr/>
          <p:nvPr/>
        </p:nvSpPr>
        <p:spPr>
          <a:xfrm>
            <a:off x="5241357" y="3373331"/>
            <a:ext cx="211996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便宜的钱数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箭头: 下 228"/>
          <p:cNvSpPr/>
          <p:nvPr/>
        </p:nvSpPr>
        <p:spPr>
          <a:xfrm>
            <a:off x="2214764" y="2405654"/>
            <a:ext cx="218281" cy="832607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17"/>
          <p:cNvSpPr/>
          <p:nvPr/>
        </p:nvSpPr>
        <p:spPr>
          <a:xfrm>
            <a:off x="3155383" y="3388270"/>
            <a:ext cx="208597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1-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折扣）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箭头: 下 231"/>
          <p:cNvSpPr/>
          <p:nvPr/>
        </p:nvSpPr>
        <p:spPr>
          <a:xfrm>
            <a:off x="5671148" y="2421465"/>
            <a:ext cx="218281" cy="832607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81269" y="332772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68963" y="332772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10"/>
          <p:cNvSpPr/>
          <p:nvPr/>
        </p:nvSpPr>
        <p:spPr>
          <a:xfrm>
            <a:off x="1928989" y="1807186"/>
            <a:ext cx="781781" cy="492952"/>
          </a:xfrm>
          <a:prstGeom prst="roundRect">
            <a:avLst/>
          </a:prstGeom>
          <a:noFill/>
          <a:ln w="25400" cap="flat" cmpd="sng" algn="ctr">
            <a:solidFill>
              <a:srgbClr val="00A1B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640957" y="3365753"/>
            <a:ext cx="5739355" cy="492952"/>
          </a:xfrm>
          <a:prstGeom prst="roundRect">
            <a:avLst/>
          </a:prstGeom>
          <a:noFill/>
          <a:ln w="25400" cap="flat" cmpd="sng" algn="ctr">
            <a:solidFill>
              <a:srgbClr val="00A1B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箭头: 下 239"/>
          <p:cNvSpPr/>
          <p:nvPr/>
        </p:nvSpPr>
        <p:spPr>
          <a:xfrm>
            <a:off x="4044201" y="2438604"/>
            <a:ext cx="218281" cy="832607"/>
          </a:xfrm>
          <a:prstGeom prst="downArrow">
            <a:avLst/>
          </a:prstGeom>
          <a:solidFill>
            <a:srgbClr val="D4E5D8"/>
          </a:solidFill>
          <a:ln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0"/>
          <p:cNvSpPr/>
          <p:nvPr/>
        </p:nvSpPr>
        <p:spPr>
          <a:xfrm>
            <a:off x="3297141" y="1807186"/>
            <a:ext cx="1685065" cy="492952"/>
          </a:xfrm>
          <a:prstGeom prst="roundRect">
            <a:avLst/>
          </a:prstGeom>
          <a:noFill/>
          <a:ln w="25400" cap="flat" cmpd="sng" algn="ctr">
            <a:solidFill>
              <a:srgbClr val="00A1B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0"/>
          <p:cNvSpPr/>
          <p:nvPr/>
        </p:nvSpPr>
        <p:spPr>
          <a:xfrm>
            <a:off x="5498920" y="1807186"/>
            <a:ext cx="502746" cy="492952"/>
          </a:xfrm>
          <a:prstGeom prst="roundRect">
            <a:avLst/>
          </a:prstGeom>
          <a:noFill/>
          <a:ln w="25400" cap="flat" cmpd="sng" algn="ctr">
            <a:solidFill>
              <a:srgbClr val="00A1B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7"/>
          <p:cNvSpPr/>
          <p:nvPr/>
        </p:nvSpPr>
        <p:spPr>
          <a:xfrm>
            <a:off x="755576" y="867540"/>
            <a:ext cx="691276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仔细观察算式，说一说你发现了什么？</a:t>
            </a:r>
            <a:endParaRPr kumimoji="0" lang="zh-CN" altLang="en-US" sz="32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/>
      <p:bldP spid="7" grpId="0" animBg="1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086052" y="822418"/>
            <a:ext cx="15131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556808" y="1401038"/>
            <a:ext cx="797563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九折＝（      ）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%    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五五折＝（      ）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556808" y="2193126"/>
            <a:ext cx="797563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70%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＝（      ）折</a:t>
            </a:r>
            <a:r>
              <a:rPr lang="en-US" altLang="zh-CN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95%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＝（      ）折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4"/>
              <p:cNvSpPr>
                <a:spLocks noChangeArrowheads="1"/>
              </p:cNvSpPr>
              <p:nvPr/>
            </p:nvSpPr>
            <p:spPr bwMode="auto">
              <a:xfrm>
                <a:off x="395536" y="2933982"/>
                <a:ext cx="8424936" cy="794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15÷</a:t>
                </a:r>
                <a:r>
                  <a:rPr lang="zh-CN" altLang="en-US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smtClea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+mn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dirty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dirty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＝（    ）（小数）＝（      ）折</a:t>
                </a:r>
                <a:endPara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5536" y="2933982"/>
                <a:ext cx="8424936" cy="794064"/>
              </a:xfrm>
              <a:prstGeom prst="rect">
                <a:avLst/>
              </a:prstGeom>
              <a:blipFill rotWithShape="1">
                <a:blip r:embed="rId1"/>
                <a:stretch>
                  <a:fillRect l="-7" t="-36" r="4" b="7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2339752" y="1491630"/>
            <a:ext cx="6480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6801628" y="1508760"/>
            <a:ext cx="6480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2339752" y="2300848"/>
            <a:ext cx="5760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6637759" y="2306262"/>
            <a:ext cx="9758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九五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1475656" y="3058834"/>
            <a:ext cx="58496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419872" y="3077998"/>
            <a:ext cx="10155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0.75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6845201" y="3056642"/>
            <a:ext cx="94337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七五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808" y="92240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5000"/>
                    </a14:imgEffect>
                    <a14:imgEffect>
                      <a14:sharpenSoften amoun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64900"/>
            <a:ext cx="7037112" cy="1397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25"/>
          <p:cNvSpPr txBox="1">
            <a:spLocks noChangeArrowheads="1"/>
          </p:cNvSpPr>
          <p:nvPr/>
        </p:nvSpPr>
        <p:spPr bwMode="auto">
          <a:xfrm>
            <a:off x="839218" y="686175"/>
            <a:ext cx="76915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算出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物品打折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后的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价钱。（单位：元）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5"/>
          <p:cNvSpPr txBox="1">
            <a:spLocks noChangeArrowheads="1"/>
          </p:cNvSpPr>
          <p:nvPr/>
        </p:nvSpPr>
        <p:spPr bwMode="auto">
          <a:xfrm>
            <a:off x="542728" y="3395948"/>
            <a:ext cx="806006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原价：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80.00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原价：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105.00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原价：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35.00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5"/>
          <p:cNvSpPr txBox="1">
            <a:spLocks noChangeArrowheads="1"/>
          </p:cNvSpPr>
          <p:nvPr/>
        </p:nvSpPr>
        <p:spPr bwMode="auto">
          <a:xfrm>
            <a:off x="542727" y="3914631"/>
            <a:ext cx="8429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现价：</a:t>
            </a:r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现价：</a:t>
            </a:r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现价：</a:t>
            </a:r>
            <a:r>
              <a:rPr lang="en-US" altLang="zh-CN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2"/>
          <p:cNvSpPr txBox="1">
            <a:spLocks noChangeArrowheads="1"/>
          </p:cNvSpPr>
          <p:nvPr/>
        </p:nvSpPr>
        <p:spPr bwMode="auto">
          <a:xfrm>
            <a:off x="1608659" y="3920083"/>
            <a:ext cx="12334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52.00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Box 52"/>
          <p:cNvSpPr txBox="1">
            <a:spLocks noChangeArrowheads="1"/>
          </p:cNvSpPr>
          <p:nvPr/>
        </p:nvSpPr>
        <p:spPr bwMode="auto">
          <a:xfrm>
            <a:off x="4384537" y="3913384"/>
            <a:ext cx="12493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73.50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52"/>
          <p:cNvSpPr txBox="1">
            <a:spLocks noChangeArrowheads="1"/>
          </p:cNvSpPr>
          <p:nvPr/>
        </p:nvSpPr>
        <p:spPr bwMode="auto">
          <a:xfrm>
            <a:off x="7352061" y="3913383"/>
            <a:ext cx="117871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30.80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970642" y="1632900"/>
            <a:ext cx="1675438" cy="432000"/>
          </a:xfrm>
          <a:prstGeom prst="roundRect">
            <a:avLst/>
          </a:prstGeom>
          <a:solidFill>
            <a:srgbClr val="FFFF00"/>
          </a:solidFill>
          <a:ln>
            <a:solidFill>
              <a:srgbClr val="00A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80×65%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34816" y="1632900"/>
            <a:ext cx="1797050" cy="432000"/>
          </a:xfrm>
          <a:prstGeom prst="roundRect">
            <a:avLst/>
          </a:prstGeom>
          <a:solidFill>
            <a:srgbClr val="FFFF00"/>
          </a:solidFill>
          <a:ln>
            <a:solidFill>
              <a:srgbClr val="00A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105×70%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689575" y="1632900"/>
            <a:ext cx="1584176" cy="432000"/>
          </a:xfrm>
          <a:prstGeom prst="roundRect">
            <a:avLst/>
          </a:prstGeom>
          <a:solidFill>
            <a:srgbClr val="FFFF00"/>
          </a:solidFill>
          <a:ln>
            <a:solidFill>
              <a:srgbClr val="00A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35×88%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3059832" y="1059582"/>
            <a:ext cx="307007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原价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折扣＝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现价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74" y="78921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bldLvl="0" animBg="1"/>
      <p:bldP spid="10" grpId="0" bldLvl="0" animBg="1"/>
      <p:bldP spid="11" grpId="0" bldLvl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835696" y="1089388"/>
            <a:ext cx="1250092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5220071" y="734456"/>
            <a:ext cx="1080000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7" name="TextBox 25"/>
          <p:cNvSpPr txBox="1">
            <a:spLocks noChangeArrowheads="1"/>
          </p:cNvSpPr>
          <p:nvPr/>
        </p:nvSpPr>
        <p:spPr bwMode="auto">
          <a:xfrm>
            <a:off x="827584" y="627534"/>
            <a:ext cx="79208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某市规定乘坐空调公交车每人需投币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元，如果刷公交卡，则每次可打八折。刷卡比投币便宜多少钱？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 bwMode="auto">
          <a:xfrm>
            <a:off x="3413969" y="1446202"/>
            <a:ext cx="2975911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Box 52"/>
          <p:cNvSpPr txBox="1">
            <a:spLocks noChangeArrowheads="1"/>
          </p:cNvSpPr>
          <p:nvPr/>
        </p:nvSpPr>
        <p:spPr bwMode="auto">
          <a:xfrm>
            <a:off x="4038411" y="3426362"/>
            <a:ext cx="208823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56"/>
          <p:cNvSpPr txBox="1">
            <a:spLocks noChangeArrowheads="1"/>
          </p:cNvSpPr>
          <p:nvPr/>
        </p:nvSpPr>
        <p:spPr bwMode="auto">
          <a:xfrm>
            <a:off x="2449413" y="3920738"/>
            <a:ext cx="4714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答：刷卡比投币便宜了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51"/>
          <p:cNvSpPr txBox="1">
            <a:spLocks noChangeArrowheads="1"/>
          </p:cNvSpPr>
          <p:nvPr/>
        </p:nvSpPr>
        <p:spPr bwMode="auto">
          <a:xfrm>
            <a:off x="2517897" y="3439540"/>
            <a:ext cx="17365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2-2×80%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53046" y="2024273"/>
            <a:ext cx="2825296" cy="1019876"/>
            <a:chOff x="4953046" y="2024273"/>
            <a:chExt cx="2825296" cy="1019876"/>
          </a:xfrm>
        </p:grpSpPr>
        <p:sp>
          <p:nvSpPr>
            <p:cNvPr id="13" name="云形标注 82"/>
            <p:cNvSpPr>
              <a:spLocks noChangeArrowheads="1"/>
            </p:cNvSpPr>
            <p:nvPr/>
          </p:nvSpPr>
          <p:spPr bwMode="auto">
            <a:xfrm rot="21344054" flipV="1">
              <a:off x="4953046" y="2024273"/>
              <a:ext cx="2825296" cy="1019876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185557" y="2245647"/>
              <a:ext cx="220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先求出刷卡需要多少钱。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293910" y="1784679"/>
            <a:ext cx="3469297" cy="1453072"/>
            <a:chOff x="1293910" y="1784679"/>
            <a:chExt cx="3469297" cy="1453072"/>
          </a:xfrm>
        </p:grpSpPr>
        <p:sp>
          <p:nvSpPr>
            <p:cNvPr id="16" name="云形标注 82"/>
            <p:cNvSpPr>
              <a:spLocks noChangeArrowheads="1"/>
            </p:cNvSpPr>
            <p:nvPr/>
          </p:nvSpPr>
          <p:spPr bwMode="auto">
            <a:xfrm rot="10954147">
              <a:off x="1293910" y="1784679"/>
              <a:ext cx="3469297" cy="1453072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51"/>
            <p:cNvSpPr txBox="1">
              <a:spLocks noChangeArrowheads="1"/>
            </p:cNvSpPr>
            <p:nvPr/>
          </p:nvSpPr>
          <p:spPr bwMode="auto">
            <a:xfrm>
              <a:off x="2232676" y="2058484"/>
              <a:ext cx="2263621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buNone/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先找出等量关系式：投币用的钱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刷卡用的钱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便宜的钱。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93" y="1821399"/>
            <a:ext cx="1104039" cy="158216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5210" y="1954750"/>
            <a:ext cx="784895" cy="1112930"/>
          </a:xfrm>
          <a:prstGeom prst="rect">
            <a:avLst/>
          </a:prstGeom>
        </p:spPr>
      </p:pic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58" y="77225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1"/>
          <p:cNvSpPr txBox="1">
            <a:spLocks noChangeArrowheads="1"/>
          </p:cNvSpPr>
          <p:nvPr/>
        </p:nvSpPr>
        <p:spPr bwMode="auto">
          <a:xfrm>
            <a:off x="2256339" y="3305008"/>
            <a:ext cx="10369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Box 52"/>
          <p:cNvSpPr txBox="1">
            <a:spLocks noChangeArrowheads="1"/>
          </p:cNvSpPr>
          <p:nvPr/>
        </p:nvSpPr>
        <p:spPr bwMode="auto">
          <a:xfrm>
            <a:off x="4399235" y="3291830"/>
            <a:ext cx="208823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56"/>
          <p:cNvSpPr txBox="1">
            <a:spLocks noChangeArrowheads="1"/>
          </p:cNvSpPr>
          <p:nvPr/>
        </p:nvSpPr>
        <p:spPr bwMode="auto">
          <a:xfrm>
            <a:off x="2233389" y="3920738"/>
            <a:ext cx="4714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答：刷卡比投币便宜了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0.4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51"/>
          <p:cNvSpPr txBox="1">
            <a:spLocks noChangeArrowheads="1"/>
          </p:cNvSpPr>
          <p:nvPr/>
        </p:nvSpPr>
        <p:spPr bwMode="auto">
          <a:xfrm>
            <a:off x="2743051" y="3305008"/>
            <a:ext cx="1638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1-80%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27349" y="1089388"/>
            <a:ext cx="1250092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10" name="矩形 9"/>
          <p:cNvSpPr/>
          <p:nvPr/>
        </p:nvSpPr>
        <p:spPr>
          <a:xfrm>
            <a:off x="5220071" y="734456"/>
            <a:ext cx="1080000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11" name="TextBox 25"/>
          <p:cNvSpPr txBox="1">
            <a:spLocks noChangeArrowheads="1"/>
          </p:cNvSpPr>
          <p:nvPr/>
        </p:nvSpPr>
        <p:spPr bwMode="auto">
          <a:xfrm>
            <a:off x="827584" y="627534"/>
            <a:ext cx="79208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某市规定乘坐空调公交车每人需投币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元，如果刷公交卡，则每次可打八折。刷卡比投币便宜多少钱？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6"/>
          <p:cNvCxnSpPr/>
          <p:nvPr/>
        </p:nvCxnSpPr>
        <p:spPr bwMode="auto">
          <a:xfrm>
            <a:off x="3413969" y="1446202"/>
            <a:ext cx="2975911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3" name="组合 12"/>
          <p:cNvGrpSpPr/>
          <p:nvPr/>
        </p:nvGrpSpPr>
        <p:grpSpPr>
          <a:xfrm>
            <a:off x="4749972" y="2166638"/>
            <a:ext cx="2869684" cy="1019876"/>
            <a:chOff x="4749972" y="2166638"/>
            <a:chExt cx="2869684" cy="1019876"/>
          </a:xfrm>
        </p:grpSpPr>
        <p:sp>
          <p:nvSpPr>
            <p:cNvPr id="14" name="云形标注 82"/>
            <p:cNvSpPr>
              <a:spLocks noChangeArrowheads="1"/>
            </p:cNvSpPr>
            <p:nvPr/>
          </p:nvSpPr>
          <p:spPr bwMode="auto">
            <a:xfrm rot="21344054" flipV="1">
              <a:off x="4749972" y="2166638"/>
              <a:ext cx="2869684" cy="1019876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034908" y="2363933"/>
              <a:ext cx="220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便宜的钱占原价的（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1-80%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281561" y="1707225"/>
            <a:ext cx="3213839" cy="896223"/>
            <a:chOff x="1281561" y="1707225"/>
            <a:chExt cx="3213839" cy="896223"/>
          </a:xfrm>
        </p:grpSpPr>
        <p:sp>
          <p:nvSpPr>
            <p:cNvPr id="17" name="云形标注 82"/>
            <p:cNvSpPr>
              <a:spLocks noChangeArrowheads="1"/>
            </p:cNvSpPr>
            <p:nvPr/>
          </p:nvSpPr>
          <p:spPr bwMode="auto">
            <a:xfrm rot="10645853" flipV="1">
              <a:off x="1281561" y="1707225"/>
              <a:ext cx="3213839" cy="896223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008805" y="1905101"/>
              <a:ext cx="224212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你还有其他算法吗？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26793"/>
            <a:ext cx="1104039" cy="158216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612" y="2105156"/>
            <a:ext cx="864096" cy="1225232"/>
          </a:xfrm>
          <a:prstGeom prst="rect">
            <a:avLst/>
          </a:prstGeom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50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936" y="1286634"/>
            <a:ext cx="688156" cy="6892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95013" y="803829"/>
            <a:ext cx="648000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3347864" y="803829"/>
            <a:ext cx="900000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7" name="TextBox 25"/>
          <p:cNvSpPr txBox="1">
            <a:spLocks noChangeArrowheads="1"/>
          </p:cNvSpPr>
          <p:nvPr/>
        </p:nvSpPr>
        <p:spPr bwMode="auto">
          <a:xfrm>
            <a:off x="764202" y="699542"/>
            <a:ext cx="79122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某书店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的书现在按六五折销售，晓晓买一套书花了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元，这套书原来的售价是多少？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 bwMode="auto">
          <a:xfrm>
            <a:off x="861868" y="1530539"/>
            <a:ext cx="34221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Box 52"/>
          <p:cNvSpPr txBox="1">
            <a:spLocks noChangeArrowheads="1"/>
          </p:cNvSpPr>
          <p:nvPr/>
        </p:nvSpPr>
        <p:spPr bwMode="auto">
          <a:xfrm>
            <a:off x="3300218" y="2911971"/>
            <a:ext cx="2357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39÷65%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56"/>
          <p:cNvSpPr txBox="1">
            <a:spLocks noChangeArrowheads="1"/>
          </p:cNvSpPr>
          <p:nvPr/>
        </p:nvSpPr>
        <p:spPr bwMode="auto">
          <a:xfrm>
            <a:off x="1970100" y="4045643"/>
            <a:ext cx="50749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答：这套书原来的售价是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51"/>
          <p:cNvSpPr txBox="1">
            <a:spLocks noChangeArrowheads="1"/>
          </p:cNvSpPr>
          <p:nvPr/>
        </p:nvSpPr>
        <p:spPr bwMode="auto">
          <a:xfrm>
            <a:off x="2757080" y="2410945"/>
            <a:ext cx="17343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65%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51"/>
          <p:cNvSpPr txBox="1">
            <a:spLocks noChangeArrowheads="1"/>
          </p:cNvSpPr>
          <p:nvPr/>
        </p:nvSpPr>
        <p:spPr bwMode="auto">
          <a:xfrm>
            <a:off x="1989263" y="1906889"/>
            <a:ext cx="39804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解：设原来的售价是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52"/>
          <p:cNvSpPr txBox="1">
            <a:spLocks noChangeArrowheads="1"/>
          </p:cNvSpPr>
          <p:nvPr/>
        </p:nvSpPr>
        <p:spPr bwMode="auto">
          <a:xfrm>
            <a:off x="3312706" y="3461161"/>
            <a:ext cx="2357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20"/>
          <p:cNvSpPr txBox="1"/>
          <p:nvPr/>
        </p:nvSpPr>
        <p:spPr>
          <a:xfrm>
            <a:off x="323528" y="1900465"/>
            <a:ext cx="1859805" cy="49244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6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【方法一】</a:t>
            </a:r>
            <a:endParaRPr lang="zh-CN" altLang="en-US" sz="26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4369449" y="1280932"/>
            <a:ext cx="3070071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原价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折扣＝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现价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72" y="84006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/>
      <p:bldP spid="10" grpId="0"/>
      <p:bldP spid="11" grpId="0"/>
      <p:bldP spid="12" grpId="0"/>
      <p:bldP spid="13" grpId="0"/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2"/>
          <p:cNvSpPr txBox="1">
            <a:spLocks noChangeArrowheads="1"/>
          </p:cNvSpPr>
          <p:nvPr/>
        </p:nvSpPr>
        <p:spPr bwMode="auto">
          <a:xfrm>
            <a:off x="3583351" y="3409947"/>
            <a:ext cx="2357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6"/>
          <p:cNvSpPr txBox="1">
            <a:spLocks noChangeArrowheads="1"/>
          </p:cNvSpPr>
          <p:nvPr/>
        </p:nvSpPr>
        <p:spPr bwMode="auto">
          <a:xfrm>
            <a:off x="1746510" y="4032656"/>
            <a:ext cx="50749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答：这套书原来的售价是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51"/>
          <p:cNvSpPr txBox="1">
            <a:spLocks noChangeArrowheads="1"/>
          </p:cNvSpPr>
          <p:nvPr/>
        </p:nvSpPr>
        <p:spPr bwMode="auto">
          <a:xfrm>
            <a:off x="2164064" y="3424599"/>
            <a:ext cx="17343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39÷65%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47864" y="2368771"/>
            <a:ext cx="2736303" cy="757217"/>
            <a:chOff x="3347864" y="2368771"/>
            <a:chExt cx="2736303" cy="757217"/>
          </a:xfrm>
        </p:grpSpPr>
        <p:sp>
          <p:nvSpPr>
            <p:cNvPr id="9" name="云形标注 82"/>
            <p:cNvSpPr>
              <a:spLocks noChangeArrowheads="1"/>
            </p:cNvSpPr>
            <p:nvPr/>
          </p:nvSpPr>
          <p:spPr bwMode="auto">
            <a:xfrm rot="21384276" flipV="1">
              <a:off x="3347864" y="2368771"/>
              <a:ext cx="2736303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矩形 4"/>
            <p:cNvSpPr>
              <a:spLocks noChangeArrowheads="1"/>
            </p:cNvSpPr>
            <p:nvPr/>
          </p:nvSpPr>
          <p:spPr bwMode="auto">
            <a:xfrm>
              <a:off x="3525383" y="2591979"/>
              <a:ext cx="2140386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原价＝现价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折扣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70072" y="1742525"/>
            <a:ext cx="2625864" cy="757217"/>
            <a:chOff x="1370072" y="1742525"/>
            <a:chExt cx="2625864" cy="757217"/>
          </a:xfrm>
        </p:grpSpPr>
        <p:sp>
          <p:nvSpPr>
            <p:cNvPr id="12" name="云形标注 82"/>
            <p:cNvSpPr>
              <a:spLocks noChangeArrowheads="1"/>
            </p:cNvSpPr>
            <p:nvPr/>
          </p:nvSpPr>
          <p:spPr bwMode="auto">
            <a:xfrm flipH="1">
              <a:off x="1370072" y="1742525"/>
              <a:ext cx="2611556" cy="75721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888667" y="1896915"/>
              <a:ext cx="2107269" cy="36933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原价</a:t>
              </a:r>
              <a:r>
                <a:rPr lang="en-US" altLang="zh-CN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18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折扣＝</a:t>
              </a: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现价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595013" y="803829"/>
            <a:ext cx="648000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15" name="矩形 14"/>
          <p:cNvSpPr/>
          <p:nvPr/>
        </p:nvSpPr>
        <p:spPr>
          <a:xfrm>
            <a:off x="3347864" y="803829"/>
            <a:ext cx="900000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16" name="TextBox 25"/>
          <p:cNvSpPr txBox="1">
            <a:spLocks noChangeArrowheads="1"/>
          </p:cNvSpPr>
          <p:nvPr/>
        </p:nvSpPr>
        <p:spPr bwMode="auto">
          <a:xfrm>
            <a:off x="764202" y="699542"/>
            <a:ext cx="79122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某书店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的书现在按六五折销售，晓晓买一套书花了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元，这套书原来的售价是多少？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7"/>
          <p:cNvCxnSpPr/>
          <p:nvPr/>
        </p:nvCxnSpPr>
        <p:spPr bwMode="auto">
          <a:xfrm>
            <a:off x="861868" y="1530539"/>
            <a:ext cx="34221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62" y="1742525"/>
            <a:ext cx="720080" cy="161175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72" y="1595580"/>
            <a:ext cx="694991" cy="1667980"/>
          </a:xfrm>
          <a:prstGeom prst="rect">
            <a:avLst/>
          </a:prstGeom>
        </p:spPr>
      </p:pic>
      <p:sp>
        <p:nvSpPr>
          <p:cNvPr id="21" name="文本框 26"/>
          <p:cNvSpPr txBox="1"/>
          <p:nvPr/>
        </p:nvSpPr>
        <p:spPr>
          <a:xfrm>
            <a:off x="475380" y="3424599"/>
            <a:ext cx="1851789" cy="49244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6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【方法二】</a:t>
            </a:r>
            <a:endParaRPr lang="zh-CN" altLang="en-US" sz="26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72" y="84006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607758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915566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8" y="2000699"/>
            <a:ext cx="3242439" cy="500137"/>
          </a:xfrm>
          <a:prstGeom prst="rect">
            <a:avLst/>
          </a:prstGeom>
          <a:solidFill>
            <a:srgbClr val="FFFF00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现价 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88024" y="1991091"/>
            <a:ext cx="3108841" cy="500137"/>
          </a:xfrm>
          <a:prstGeom prst="rect">
            <a:avLst/>
          </a:prstGeom>
          <a:solidFill>
            <a:srgbClr val="FFFF00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折扣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3648" y="2680995"/>
            <a:ext cx="4248472" cy="5001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＝便宜的钱数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77129" y="3360798"/>
            <a:ext cx="5499127" cy="500137"/>
          </a:xfrm>
          <a:prstGeom prst="rect">
            <a:avLst/>
          </a:prstGeom>
          <a:solidFill>
            <a:schemeClr val="accent4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）＝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便宜的钱数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16"/>
          <p:cNvSpPr txBox="1"/>
          <p:nvPr/>
        </p:nvSpPr>
        <p:spPr>
          <a:xfrm>
            <a:off x="539552" y="68037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逛商场。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530042" y="1923678"/>
            <a:ext cx="3168353" cy="138499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说一说之前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你在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逛商场时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，遇到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过哪些数学问题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041" y="1072088"/>
            <a:ext cx="5054549" cy="3459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666" y="1164771"/>
            <a:ext cx="4497458" cy="3077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7660" y="1289977"/>
            <a:ext cx="1343277" cy="1865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2216" y="3268199"/>
            <a:ext cx="4801314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几折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表示十分之几，也就是百分之几十。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317666" y="1289977"/>
            <a:ext cx="1838510" cy="720080"/>
          </a:xfrm>
          <a:prstGeom prst="wedgeRoundRectCallout">
            <a:avLst>
              <a:gd name="adj1" fmla="val 47780"/>
              <a:gd name="adj2" fmla="val 109692"/>
              <a:gd name="adj3" fmla="val 16667"/>
            </a:avLst>
          </a:prstGeom>
          <a:solidFill>
            <a:schemeClr val="bg1"/>
          </a:solidFill>
          <a:ln w="19050">
            <a:solidFill>
              <a:srgbClr val="00A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按原价的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90%</a:t>
            </a:r>
            <a:r>
              <a:rPr lang="zh-CN" altLang="en-US" sz="1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出售</a:t>
            </a:r>
            <a:endParaRPr lang="zh-CN" altLang="en-US" sz="1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2216" y="3883266"/>
            <a:ext cx="3262432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几几折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表示百分之几十几。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6"/>
          <p:cNvSpPr txBox="1"/>
          <p:nvPr/>
        </p:nvSpPr>
        <p:spPr>
          <a:xfrm>
            <a:off x="0" y="609048"/>
            <a:ext cx="9140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有时会采用打折扣销售的方式，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降价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出售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商品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，俗称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6281855" y="2262898"/>
            <a:ext cx="697627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20"/>
          <p:cNvSpPr txBox="1"/>
          <p:nvPr/>
        </p:nvSpPr>
        <p:spPr>
          <a:xfrm>
            <a:off x="7164286" y="2242119"/>
            <a:ext cx="954107" cy="400110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八五折</a:t>
            </a:r>
            <a:endParaRPr kumimoji="1"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74269" y="1445610"/>
            <a:ext cx="2453198" cy="1221758"/>
            <a:chOff x="1230313" y="2426043"/>
            <a:chExt cx="2453198" cy="1221758"/>
          </a:xfrm>
        </p:grpSpPr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1475072" y="2666527"/>
              <a:ext cx="2191207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“八五折” 是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意思呢？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云形标注 13"/>
            <p:cNvSpPr/>
            <p:nvPr/>
          </p:nvSpPr>
          <p:spPr>
            <a:xfrm>
              <a:off x="1230313" y="2426043"/>
              <a:ext cx="2453198" cy="1221758"/>
            </a:xfrm>
            <a:prstGeom prst="cloudCallout">
              <a:avLst>
                <a:gd name="adj1" fmla="val -60402"/>
                <a:gd name="adj2" fmla="val 3206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圆角矩形标注 14"/>
          <p:cNvSpPr/>
          <p:nvPr/>
        </p:nvSpPr>
        <p:spPr>
          <a:xfrm>
            <a:off x="6860097" y="1167405"/>
            <a:ext cx="1930274" cy="768903"/>
          </a:xfrm>
          <a:prstGeom prst="wedgeRoundRectCallout">
            <a:avLst>
              <a:gd name="adj1" fmla="val 615"/>
              <a:gd name="adj2" fmla="val 92667"/>
              <a:gd name="adj3" fmla="val 16667"/>
            </a:avLst>
          </a:prstGeom>
          <a:solidFill>
            <a:schemeClr val="bg1"/>
          </a:solidFill>
          <a:ln w="19050">
            <a:solidFill>
              <a:srgbClr val="00A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按原价</a:t>
            </a:r>
            <a:r>
              <a:rPr lang="zh-CN" altLang="en-US" sz="1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1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85%</a:t>
            </a:r>
            <a:r>
              <a:rPr lang="zh-CN" altLang="en-US" sz="1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出售</a:t>
            </a:r>
            <a:endParaRPr lang="zh-CN" altLang="en-US" sz="1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113" y="3477171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7756" y="1938076"/>
            <a:ext cx="1683984" cy="117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821" y="1147105"/>
            <a:ext cx="1880776" cy="976051"/>
          </a:xfrm>
          <a:prstGeom prst="rect">
            <a:avLst/>
          </a:prstGeom>
        </p:spPr>
      </p:pic>
      <p:sp>
        <p:nvSpPr>
          <p:cNvPr id="5" name="文本框 302"/>
          <p:cNvSpPr txBox="1">
            <a:spLocks noChangeArrowheads="1"/>
          </p:cNvSpPr>
          <p:nvPr/>
        </p:nvSpPr>
        <p:spPr bwMode="auto">
          <a:xfrm>
            <a:off x="1488515" y="1127533"/>
            <a:ext cx="130338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八折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60397" y="1564932"/>
            <a:ext cx="1959109" cy="182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4029732" y="987561"/>
            <a:ext cx="1880776" cy="995623"/>
            <a:chOff x="3707904" y="1235659"/>
            <a:chExt cx="1880776" cy="99562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7904" y="1255231"/>
              <a:ext cx="1880776" cy="976051"/>
            </a:xfrm>
            <a:prstGeom prst="rect">
              <a:avLst/>
            </a:prstGeom>
          </p:spPr>
        </p:pic>
        <p:sp>
          <p:nvSpPr>
            <p:cNvPr id="9" name="文本框 302"/>
            <p:cNvSpPr txBox="1">
              <a:spLocks noChangeArrowheads="1"/>
            </p:cNvSpPr>
            <p:nvPr/>
          </p:nvSpPr>
          <p:spPr bwMode="auto">
            <a:xfrm>
              <a:off x="3779912" y="1235659"/>
              <a:ext cx="171959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七折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1154" y1="12963" x2="84615" y2="27778"/>
                        <a14:foregroundMark x1="84615" y1="61111" x2="75000" y2="70370"/>
                        <a14:foregroundMark x1="86538" y1="55556" x2="73077" y2="81481"/>
                        <a14:foregroundMark x1="88462" y1="44444" x2="88462" y2="6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62500" y="2163623"/>
            <a:ext cx="950906" cy="987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6464309" y="1127533"/>
            <a:ext cx="1880776" cy="995623"/>
            <a:chOff x="6372200" y="1235659"/>
            <a:chExt cx="1880776" cy="995623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2200" y="1255231"/>
              <a:ext cx="1880776" cy="976051"/>
            </a:xfrm>
            <a:prstGeom prst="rect">
              <a:avLst/>
            </a:prstGeom>
          </p:spPr>
        </p:pic>
        <p:sp>
          <p:nvSpPr>
            <p:cNvPr id="13" name="文本框 302"/>
            <p:cNvSpPr txBox="1">
              <a:spLocks noChangeArrowheads="1"/>
            </p:cNvSpPr>
            <p:nvPr/>
          </p:nvSpPr>
          <p:spPr bwMode="auto">
            <a:xfrm>
              <a:off x="6444208" y="1235659"/>
              <a:ext cx="171959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六三折</a:t>
              </a:r>
              <a:endPara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23528" y="2851150"/>
            <a:ext cx="3816424" cy="1367937"/>
            <a:chOff x="231419" y="2959276"/>
            <a:chExt cx="3816424" cy="1367937"/>
          </a:xfrm>
        </p:grpSpPr>
        <p:sp>
          <p:nvSpPr>
            <p:cNvPr id="15" name="圆角矩形标注 3"/>
            <p:cNvSpPr/>
            <p:nvPr/>
          </p:nvSpPr>
          <p:spPr>
            <a:xfrm>
              <a:off x="231419" y="2959276"/>
              <a:ext cx="3816424" cy="1367937"/>
            </a:xfrm>
            <a:custGeom>
              <a:avLst/>
              <a:gdLst>
                <a:gd name="connsiteX0" fmla="*/ 0 w 3816424"/>
                <a:gd name="connsiteY0" fmla="*/ 133062 h 798357"/>
                <a:gd name="connsiteX1" fmla="*/ 133062 w 3816424"/>
                <a:gd name="connsiteY1" fmla="*/ 0 h 798357"/>
                <a:gd name="connsiteX2" fmla="*/ 636071 w 3816424"/>
                <a:gd name="connsiteY2" fmla="*/ 0 h 798357"/>
                <a:gd name="connsiteX3" fmla="*/ 846139 w 3816424"/>
                <a:gd name="connsiteY3" fmla="*/ -569580 h 798357"/>
                <a:gd name="connsiteX4" fmla="*/ 1590177 w 3816424"/>
                <a:gd name="connsiteY4" fmla="*/ 0 h 798357"/>
                <a:gd name="connsiteX5" fmla="*/ 3683362 w 3816424"/>
                <a:gd name="connsiteY5" fmla="*/ 0 h 798357"/>
                <a:gd name="connsiteX6" fmla="*/ 3816424 w 3816424"/>
                <a:gd name="connsiteY6" fmla="*/ 133062 h 798357"/>
                <a:gd name="connsiteX7" fmla="*/ 3816424 w 3816424"/>
                <a:gd name="connsiteY7" fmla="*/ 133060 h 798357"/>
                <a:gd name="connsiteX8" fmla="*/ 3816424 w 3816424"/>
                <a:gd name="connsiteY8" fmla="*/ 133060 h 798357"/>
                <a:gd name="connsiteX9" fmla="*/ 3816424 w 3816424"/>
                <a:gd name="connsiteY9" fmla="*/ 332649 h 798357"/>
                <a:gd name="connsiteX10" fmla="*/ 3816424 w 3816424"/>
                <a:gd name="connsiteY10" fmla="*/ 665295 h 798357"/>
                <a:gd name="connsiteX11" fmla="*/ 3683362 w 3816424"/>
                <a:gd name="connsiteY11" fmla="*/ 798357 h 798357"/>
                <a:gd name="connsiteX12" fmla="*/ 1590177 w 3816424"/>
                <a:gd name="connsiteY12" fmla="*/ 798357 h 798357"/>
                <a:gd name="connsiteX13" fmla="*/ 636071 w 3816424"/>
                <a:gd name="connsiteY13" fmla="*/ 798357 h 798357"/>
                <a:gd name="connsiteX14" fmla="*/ 636071 w 3816424"/>
                <a:gd name="connsiteY14" fmla="*/ 798357 h 798357"/>
                <a:gd name="connsiteX15" fmla="*/ 133062 w 3816424"/>
                <a:gd name="connsiteY15" fmla="*/ 798357 h 798357"/>
                <a:gd name="connsiteX16" fmla="*/ 0 w 3816424"/>
                <a:gd name="connsiteY16" fmla="*/ 665295 h 798357"/>
                <a:gd name="connsiteX17" fmla="*/ 0 w 3816424"/>
                <a:gd name="connsiteY17" fmla="*/ 332649 h 798357"/>
                <a:gd name="connsiteX18" fmla="*/ 0 w 3816424"/>
                <a:gd name="connsiteY18" fmla="*/ 133060 h 798357"/>
                <a:gd name="connsiteX19" fmla="*/ 0 w 3816424"/>
                <a:gd name="connsiteY19" fmla="*/ 133060 h 798357"/>
                <a:gd name="connsiteX20" fmla="*/ 0 w 3816424"/>
                <a:gd name="connsiteY20" fmla="*/ 133062 h 798357"/>
                <a:gd name="connsiteX0-1" fmla="*/ 0 w 3816424"/>
                <a:gd name="connsiteY0-2" fmla="*/ 702642 h 1367937"/>
                <a:gd name="connsiteX1-3" fmla="*/ 133062 w 3816424"/>
                <a:gd name="connsiteY1-4" fmla="*/ 569580 h 1367937"/>
                <a:gd name="connsiteX2-5" fmla="*/ 1093271 w 3816424"/>
                <a:gd name="connsiteY2-6" fmla="*/ 575156 h 1367937"/>
                <a:gd name="connsiteX3-7" fmla="*/ 846139 w 3816424"/>
                <a:gd name="connsiteY3-8" fmla="*/ 0 h 1367937"/>
                <a:gd name="connsiteX4-9" fmla="*/ 1590177 w 3816424"/>
                <a:gd name="connsiteY4-10" fmla="*/ 569580 h 1367937"/>
                <a:gd name="connsiteX5-11" fmla="*/ 3683362 w 3816424"/>
                <a:gd name="connsiteY5-12" fmla="*/ 569580 h 1367937"/>
                <a:gd name="connsiteX6-13" fmla="*/ 3816424 w 3816424"/>
                <a:gd name="connsiteY6-14" fmla="*/ 702642 h 1367937"/>
                <a:gd name="connsiteX7-15" fmla="*/ 3816424 w 3816424"/>
                <a:gd name="connsiteY7-16" fmla="*/ 702640 h 1367937"/>
                <a:gd name="connsiteX8-17" fmla="*/ 3816424 w 3816424"/>
                <a:gd name="connsiteY8-18" fmla="*/ 702640 h 1367937"/>
                <a:gd name="connsiteX9-19" fmla="*/ 3816424 w 3816424"/>
                <a:gd name="connsiteY9-20" fmla="*/ 902229 h 1367937"/>
                <a:gd name="connsiteX10-21" fmla="*/ 3816424 w 3816424"/>
                <a:gd name="connsiteY10-22" fmla="*/ 1234875 h 1367937"/>
                <a:gd name="connsiteX11-23" fmla="*/ 3683362 w 3816424"/>
                <a:gd name="connsiteY11-24" fmla="*/ 1367937 h 1367937"/>
                <a:gd name="connsiteX12-25" fmla="*/ 1590177 w 3816424"/>
                <a:gd name="connsiteY12-26" fmla="*/ 1367937 h 1367937"/>
                <a:gd name="connsiteX13-27" fmla="*/ 636071 w 3816424"/>
                <a:gd name="connsiteY13-28" fmla="*/ 1367937 h 1367937"/>
                <a:gd name="connsiteX14-29" fmla="*/ 636071 w 3816424"/>
                <a:gd name="connsiteY14-30" fmla="*/ 1367937 h 1367937"/>
                <a:gd name="connsiteX15-31" fmla="*/ 133062 w 3816424"/>
                <a:gd name="connsiteY15-32" fmla="*/ 1367937 h 1367937"/>
                <a:gd name="connsiteX16-33" fmla="*/ 0 w 3816424"/>
                <a:gd name="connsiteY16-34" fmla="*/ 1234875 h 1367937"/>
                <a:gd name="connsiteX17-35" fmla="*/ 0 w 3816424"/>
                <a:gd name="connsiteY17-36" fmla="*/ 902229 h 1367937"/>
                <a:gd name="connsiteX18-37" fmla="*/ 0 w 3816424"/>
                <a:gd name="connsiteY18-38" fmla="*/ 702640 h 1367937"/>
                <a:gd name="connsiteX19-39" fmla="*/ 0 w 3816424"/>
                <a:gd name="connsiteY19-40" fmla="*/ 702640 h 1367937"/>
                <a:gd name="connsiteX20-41" fmla="*/ 0 w 3816424"/>
                <a:gd name="connsiteY20-42" fmla="*/ 702642 h 13679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</a:cxnLst>
              <a:rect l="l" t="t" r="r" b="b"/>
              <a:pathLst>
                <a:path w="3816424" h="1367937">
                  <a:moveTo>
                    <a:pt x="0" y="702642"/>
                  </a:moveTo>
                  <a:cubicBezTo>
                    <a:pt x="0" y="629154"/>
                    <a:pt x="59574" y="569580"/>
                    <a:pt x="133062" y="569580"/>
                  </a:cubicBezTo>
                  <a:lnTo>
                    <a:pt x="1093271" y="575156"/>
                  </a:lnTo>
                  <a:lnTo>
                    <a:pt x="846139" y="0"/>
                  </a:lnTo>
                  <a:lnTo>
                    <a:pt x="1590177" y="569580"/>
                  </a:lnTo>
                  <a:lnTo>
                    <a:pt x="3683362" y="569580"/>
                  </a:lnTo>
                  <a:cubicBezTo>
                    <a:pt x="3756850" y="569580"/>
                    <a:pt x="3816424" y="629154"/>
                    <a:pt x="3816424" y="702642"/>
                  </a:cubicBezTo>
                  <a:lnTo>
                    <a:pt x="3816424" y="702640"/>
                  </a:lnTo>
                  <a:lnTo>
                    <a:pt x="3816424" y="702640"/>
                  </a:lnTo>
                  <a:lnTo>
                    <a:pt x="3816424" y="902229"/>
                  </a:lnTo>
                  <a:lnTo>
                    <a:pt x="3816424" y="1234875"/>
                  </a:lnTo>
                  <a:cubicBezTo>
                    <a:pt x="3816424" y="1308363"/>
                    <a:pt x="3756850" y="1367937"/>
                    <a:pt x="3683362" y="1367937"/>
                  </a:cubicBezTo>
                  <a:lnTo>
                    <a:pt x="1590177" y="1367937"/>
                  </a:lnTo>
                  <a:lnTo>
                    <a:pt x="636071" y="1367937"/>
                  </a:lnTo>
                  <a:lnTo>
                    <a:pt x="636071" y="1367937"/>
                  </a:lnTo>
                  <a:lnTo>
                    <a:pt x="133062" y="1367937"/>
                  </a:lnTo>
                  <a:cubicBezTo>
                    <a:pt x="59574" y="1367937"/>
                    <a:pt x="0" y="1308363"/>
                    <a:pt x="0" y="1234875"/>
                  </a:cubicBezTo>
                  <a:lnTo>
                    <a:pt x="0" y="902229"/>
                  </a:lnTo>
                  <a:lnTo>
                    <a:pt x="0" y="702640"/>
                  </a:lnTo>
                  <a:lnTo>
                    <a:pt x="0" y="702640"/>
                  </a:lnTo>
                  <a:lnTo>
                    <a:pt x="0" y="702642"/>
                  </a:lnTo>
                  <a:close/>
                </a:path>
              </a:pathLst>
            </a:cu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47803" y="3493724"/>
              <a:ext cx="37836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八折是指按原价的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80%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出售，即</a:t>
              </a:r>
              <a:r>
                <a:rPr lang="zh-CN" altLang="en-US" sz="2400" b="1" dirty="0">
                  <a:solidFill>
                    <a:srgbClr val="DD27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现价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zh-CN" altLang="en-US" sz="2400" b="1" dirty="0">
                  <a:solidFill>
                    <a:srgbClr val="DD27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原价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80%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131007" y="3385013"/>
            <a:ext cx="2861458" cy="1118204"/>
            <a:chOff x="5118677" y="3217856"/>
            <a:chExt cx="2861458" cy="1118204"/>
          </a:xfrm>
        </p:grpSpPr>
        <p:sp>
          <p:nvSpPr>
            <p:cNvPr id="18" name="云形标注 82"/>
            <p:cNvSpPr>
              <a:spLocks noChangeArrowheads="1"/>
            </p:cNvSpPr>
            <p:nvPr/>
          </p:nvSpPr>
          <p:spPr bwMode="auto">
            <a:xfrm rot="170006">
              <a:off x="5118677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5374015" y="3423015"/>
              <a:ext cx="2140386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你会照样子说一说后面两个吗？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475656" y="1660084"/>
            <a:ext cx="2160240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361217" y="1031176"/>
            <a:ext cx="1601057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TextBox 71"/>
          <p:cNvSpPr txBox="1">
            <a:spLocks noChangeArrowheads="1"/>
          </p:cNvSpPr>
          <p:nvPr/>
        </p:nvSpPr>
        <p:spPr bwMode="auto">
          <a:xfrm>
            <a:off x="683568" y="737885"/>
            <a:ext cx="777686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）爸爸给小雨买了一辆自行车，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现在打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八五折出售，买这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辆自行车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用了多少钱？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4078491" y="1988855"/>
            <a:ext cx="3883783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TextBox 51"/>
          <p:cNvSpPr txBox="1">
            <a:spLocks noChangeArrowheads="1"/>
          </p:cNvSpPr>
          <p:nvPr/>
        </p:nvSpPr>
        <p:spPr bwMode="auto">
          <a:xfrm>
            <a:off x="2608357" y="3242652"/>
            <a:ext cx="1785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280×85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%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Box 52"/>
          <p:cNvSpPr txBox="1">
            <a:spLocks noChangeArrowheads="1"/>
          </p:cNvSpPr>
          <p:nvPr/>
        </p:nvSpPr>
        <p:spPr bwMode="auto">
          <a:xfrm>
            <a:off x="4183157" y="3229952"/>
            <a:ext cx="2357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56"/>
          <p:cNvSpPr txBox="1">
            <a:spLocks noChangeArrowheads="1"/>
          </p:cNvSpPr>
          <p:nvPr/>
        </p:nvSpPr>
        <p:spPr bwMode="auto">
          <a:xfrm>
            <a:off x="2036856" y="3773032"/>
            <a:ext cx="4714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答：买这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辆自行车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形标注 2"/>
          <p:cNvSpPr/>
          <p:nvPr/>
        </p:nvSpPr>
        <p:spPr>
          <a:xfrm>
            <a:off x="4743914" y="1987022"/>
            <a:ext cx="3593360" cy="912567"/>
          </a:xfrm>
          <a:custGeom>
            <a:avLst/>
            <a:gdLst>
              <a:gd name="connsiteX0" fmla="*/ 851555 w 3744416"/>
              <a:gd name="connsiteY0" fmla="*/ -395213 h 578685"/>
              <a:gd name="connsiteX1" fmla="*/ 1807658 w 3744416"/>
              <a:gd name="connsiteY1" fmla="*/ 172 h 578685"/>
              <a:gd name="connsiteX2" fmla="*/ 2412487 w 3744416"/>
              <a:gd name="connsiteY2" fmla="*/ 12310 h 578685"/>
              <a:gd name="connsiteX3" fmla="*/ 2127684 w 3744416"/>
              <a:gd name="connsiteY3" fmla="*/ 575980 h 578685"/>
              <a:gd name="connsiteX4" fmla="*/ 1680068 w 3744416"/>
              <a:gd name="connsiteY4" fmla="*/ 577159 h 578685"/>
              <a:gd name="connsiteX5" fmla="*/ 1111432 w 3744416"/>
              <a:gd name="connsiteY5" fmla="*/ 24966 h 578685"/>
              <a:gd name="connsiteX6" fmla="*/ 851555 w 3744416"/>
              <a:gd name="connsiteY6" fmla="*/ -395213 h 578685"/>
              <a:gd name="connsiteX0-1" fmla="*/ 886239 w 3746005"/>
              <a:gd name="connsiteY0-2" fmla="*/ 0 h 912567"/>
              <a:gd name="connsiteX1-3" fmla="*/ 1808888 w 3746005"/>
              <a:gd name="connsiteY1-4" fmla="*/ 334053 h 912567"/>
              <a:gd name="connsiteX2-5" fmla="*/ 2413717 w 3746005"/>
              <a:gd name="connsiteY2-6" fmla="*/ 346191 h 912567"/>
              <a:gd name="connsiteX3-7" fmla="*/ 2128914 w 3746005"/>
              <a:gd name="connsiteY3-8" fmla="*/ 909861 h 912567"/>
              <a:gd name="connsiteX4-9" fmla="*/ 1681298 w 3746005"/>
              <a:gd name="connsiteY4-10" fmla="*/ 911040 h 912567"/>
              <a:gd name="connsiteX5-11" fmla="*/ 1112662 w 3746005"/>
              <a:gd name="connsiteY5-12" fmla="*/ 358847 h 912567"/>
              <a:gd name="connsiteX6-13" fmla="*/ 886239 w 3746005"/>
              <a:gd name="connsiteY6-14" fmla="*/ 0 h 912567"/>
              <a:gd name="connsiteX0-15" fmla="*/ 811052 w 3670818"/>
              <a:gd name="connsiteY0-16" fmla="*/ 0 h 912567"/>
              <a:gd name="connsiteX1-17" fmla="*/ 1733701 w 3670818"/>
              <a:gd name="connsiteY1-18" fmla="*/ 334053 h 912567"/>
              <a:gd name="connsiteX2-19" fmla="*/ 2338530 w 3670818"/>
              <a:gd name="connsiteY2-20" fmla="*/ 346191 h 912567"/>
              <a:gd name="connsiteX3-21" fmla="*/ 2053727 w 3670818"/>
              <a:gd name="connsiteY3-22" fmla="*/ 909861 h 912567"/>
              <a:gd name="connsiteX4-23" fmla="*/ 1606111 w 3670818"/>
              <a:gd name="connsiteY4-24" fmla="*/ 911040 h 912567"/>
              <a:gd name="connsiteX5-25" fmla="*/ 1165714 w 3670818"/>
              <a:gd name="connsiteY5-26" fmla="*/ 314242 h 912567"/>
              <a:gd name="connsiteX6-27" fmla="*/ 811052 w 3670818"/>
              <a:gd name="connsiteY6-28" fmla="*/ 0 h 912567"/>
              <a:gd name="connsiteX0-29" fmla="*/ 770159 w 3629925"/>
              <a:gd name="connsiteY0-30" fmla="*/ 0 h 912567"/>
              <a:gd name="connsiteX1-31" fmla="*/ 1692808 w 3629925"/>
              <a:gd name="connsiteY1-32" fmla="*/ 334053 h 912567"/>
              <a:gd name="connsiteX2-33" fmla="*/ 2297637 w 3629925"/>
              <a:gd name="connsiteY2-34" fmla="*/ 346191 h 912567"/>
              <a:gd name="connsiteX3-35" fmla="*/ 2012834 w 3629925"/>
              <a:gd name="connsiteY3-36" fmla="*/ 909861 h 912567"/>
              <a:gd name="connsiteX4-37" fmla="*/ 1565218 w 3629925"/>
              <a:gd name="connsiteY4-38" fmla="*/ 911040 h 912567"/>
              <a:gd name="connsiteX5-39" fmla="*/ 1197010 w 3629925"/>
              <a:gd name="connsiteY5-40" fmla="*/ 320258 h 912567"/>
              <a:gd name="connsiteX6-41" fmla="*/ 770159 w 3629925"/>
              <a:gd name="connsiteY6-42" fmla="*/ 0 h 912567"/>
              <a:gd name="connsiteX0-43" fmla="*/ 733594 w 3593360"/>
              <a:gd name="connsiteY0-44" fmla="*/ 0 h 912567"/>
              <a:gd name="connsiteX1-45" fmla="*/ 1656243 w 3593360"/>
              <a:gd name="connsiteY1-46" fmla="*/ 334053 h 912567"/>
              <a:gd name="connsiteX2-47" fmla="*/ 2261072 w 3593360"/>
              <a:gd name="connsiteY2-48" fmla="*/ 346191 h 912567"/>
              <a:gd name="connsiteX3-49" fmla="*/ 1976269 w 3593360"/>
              <a:gd name="connsiteY3-50" fmla="*/ 909861 h 912567"/>
              <a:gd name="connsiteX4-51" fmla="*/ 1528653 w 3593360"/>
              <a:gd name="connsiteY4-52" fmla="*/ 911040 h 912567"/>
              <a:gd name="connsiteX5-53" fmla="*/ 1226619 w 3593360"/>
              <a:gd name="connsiteY5-54" fmla="*/ 326274 h 912567"/>
              <a:gd name="connsiteX6-55" fmla="*/ 733594 w 3593360"/>
              <a:gd name="connsiteY6-56" fmla="*/ 0 h 91256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3593360" h="912567">
                <a:moveTo>
                  <a:pt x="733594" y="0"/>
                </a:moveTo>
                <a:cubicBezTo>
                  <a:pt x="1052295" y="131795"/>
                  <a:pt x="1337542" y="202258"/>
                  <a:pt x="1656243" y="334053"/>
                </a:cubicBezTo>
                <a:cubicBezTo>
                  <a:pt x="1860790" y="332962"/>
                  <a:pt x="2065111" y="337063"/>
                  <a:pt x="2261072" y="346191"/>
                </a:cubicBezTo>
                <a:cubicBezTo>
                  <a:pt x="4185908" y="435851"/>
                  <a:pt x="3967829" y="867464"/>
                  <a:pt x="1976269" y="909861"/>
                </a:cubicBezTo>
                <a:cubicBezTo>
                  <a:pt x="1827906" y="913019"/>
                  <a:pt x="1677626" y="913415"/>
                  <a:pt x="1528653" y="911040"/>
                </a:cubicBezTo>
                <a:cubicBezTo>
                  <a:pt x="-378996" y="880623"/>
                  <a:pt x="-525683" y="446711"/>
                  <a:pt x="1226619" y="326274"/>
                </a:cubicBezTo>
                <a:cubicBezTo>
                  <a:pt x="1108398" y="221527"/>
                  <a:pt x="851815" y="104747"/>
                  <a:pt x="733594" y="0"/>
                </a:cubicBezTo>
                <a:close/>
              </a:path>
            </a:pathLst>
          </a:custGeom>
          <a:solidFill>
            <a:schemeClr val="bg1"/>
          </a:solidFill>
          <a:ln w="22225">
            <a:solidFill>
              <a:srgbClr val="00A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24000" rtlCol="0" anchor="ctr" anchorCtr="1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85%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是多少。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61499" y="411510"/>
            <a:ext cx="17007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DD27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单位“1”</a:t>
            </a:r>
            <a:endParaRPr lang="zh-CN" altLang="en-US" sz="2800" b="1" dirty="0">
              <a:solidFill>
                <a:srgbClr val="DD27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标注 29"/>
          <p:cNvSpPr/>
          <p:nvPr/>
        </p:nvSpPr>
        <p:spPr>
          <a:xfrm>
            <a:off x="1295636" y="1965792"/>
            <a:ext cx="2520280" cy="800071"/>
          </a:xfrm>
          <a:custGeom>
            <a:avLst/>
            <a:gdLst>
              <a:gd name="connsiteX0" fmla="*/ 0 w 2520280"/>
              <a:gd name="connsiteY0" fmla="*/ 81497 h 488970"/>
              <a:gd name="connsiteX1" fmla="*/ 81497 w 2520280"/>
              <a:gd name="connsiteY1" fmla="*/ 0 h 488970"/>
              <a:gd name="connsiteX2" fmla="*/ 1470163 w 2520280"/>
              <a:gd name="connsiteY2" fmla="*/ 0 h 488970"/>
              <a:gd name="connsiteX3" fmla="*/ 2362939 w 2520280"/>
              <a:gd name="connsiteY3" fmla="*/ -472687 h 488970"/>
              <a:gd name="connsiteX4" fmla="*/ 2100233 w 2520280"/>
              <a:gd name="connsiteY4" fmla="*/ 0 h 488970"/>
              <a:gd name="connsiteX5" fmla="*/ 2438783 w 2520280"/>
              <a:gd name="connsiteY5" fmla="*/ 0 h 488970"/>
              <a:gd name="connsiteX6" fmla="*/ 2520280 w 2520280"/>
              <a:gd name="connsiteY6" fmla="*/ 81497 h 488970"/>
              <a:gd name="connsiteX7" fmla="*/ 2520280 w 2520280"/>
              <a:gd name="connsiteY7" fmla="*/ 81495 h 488970"/>
              <a:gd name="connsiteX8" fmla="*/ 2520280 w 2520280"/>
              <a:gd name="connsiteY8" fmla="*/ 81495 h 488970"/>
              <a:gd name="connsiteX9" fmla="*/ 2520280 w 2520280"/>
              <a:gd name="connsiteY9" fmla="*/ 203738 h 488970"/>
              <a:gd name="connsiteX10" fmla="*/ 2520280 w 2520280"/>
              <a:gd name="connsiteY10" fmla="*/ 407473 h 488970"/>
              <a:gd name="connsiteX11" fmla="*/ 2438783 w 2520280"/>
              <a:gd name="connsiteY11" fmla="*/ 488970 h 488970"/>
              <a:gd name="connsiteX12" fmla="*/ 2100233 w 2520280"/>
              <a:gd name="connsiteY12" fmla="*/ 488970 h 488970"/>
              <a:gd name="connsiteX13" fmla="*/ 1470163 w 2520280"/>
              <a:gd name="connsiteY13" fmla="*/ 488970 h 488970"/>
              <a:gd name="connsiteX14" fmla="*/ 1470163 w 2520280"/>
              <a:gd name="connsiteY14" fmla="*/ 488970 h 488970"/>
              <a:gd name="connsiteX15" fmla="*/ 81497 w 2520280"/>
              <a:gd name="connsiteY15" fmla="*/ 488970 h 488970"/>
              <a:gd name="connsiteX16" fmla="*/ 0 w 2520280"/>
              <a:gd name="connsiteY16" fmla="*/ 407473 h 488970"/>
              <a:gd name="connsiteX17" fmla="*/ 0 w 2520280"/>
              <a:gd name="connsiteY17" fmla="*/ 203738 h 488970"/>
              <a:gd name="connsiteX18" fmla="*/ 0 w 2520280"/>
              <a:gd name="connsiteY18" fmla="*/ 81495 h 488970"/>
              <a:gd name="connsiteX19" fmla="*/ 0 w 2520280"/>
              <a:gd name="connsiteY19" fmla="*/ 81495 h 488970"/>
              <a:gd name="connsiteX20" fmla="*/ 0 w 2520280"/>
              <a:gd name="connsiteY20" fmla="*/ 81497 h 488970"/>
              <a:gd name="connsiteX0-1" fmla="*/ 0 w 2520280"/>
              <a:gd name="connsiteY0-2" fmla="*/ 554184 h 961657"/>
              <a:gd name="connsiteX1-3" fmla="*/ 81497 w 2520280"/>
              <a:gd name="connsiteY1-4" fmla="*/ 472687 h 961657"/>
              <a:gd name="connsiteX2-5" fmla="*/ 1169080 w 2520280"/>
              <a:gd name="connsiteY2-6" fmla="*/ 483838 h 961657"/>
              <a:gd name="connsiteX3-7" fmla="*/ 2362939 w 2520280"/>
              <a:gd name="connsiteY3-8" fmla="*/ 0 h 961657"/>
              <a:gd name="connsiteX4-9" fmla="*/ 2100233 w 2520280"/>
              <a:gd name="connsiteY4-10" fmla="*/ 472687 h 961657"/>
              <a:gd name="connsiteX5-11" fmla="*/ 2438783 w 2520280"/>
              <a:gd name="connsiteY5-12" fmla="*/ 472687 h 961657"/>
              <a:gd name="connsiteX6-13" fmla="*/ 2520280 w 2520280"/>
              <a:gd name="connsiteY6-14" fmla="*/ 554184 h 961657"/>
              <a:gd name="connsiteX7-15" fmla="*/ 2520280 w 2520280"/>
              <a:gd name="connsiteY7-16" fmla="*/ 554182 h 961657"/>
              <a:gd name="connsiteX8-17" fmla="*/ 2520280 w 2520280"/>
              <a:gd name="connsiteY8-18" fmla="*/ 554182 h 961657"/>
              <a:gd name="connsiteX9-19" fmla="*/ 2520280 w 2520280"/>
              <a:gd name="connsiteY9-20" fmla="*/ 676425 h 961657"/>
              <a:gd name="connsiteX10-21" fmla="*/ 2520280 w 2520280"/>
              <a:gd name="connsiteY10-22" fmla="*/ 880160 h 961657"/>
              <a:gd name="connsiteX11-23" fmla="*/ 2438783 w 2520280"/>
              <a:gd name="connsiteY11-24" fmla="*/ 961657 h 961657"/>
              <a:gd name="connsiteX12-25" fmla="*/ 2100233 w 2520280"/>
              <a:gd name="connsiteY12-26" fmla="*/ 961657 h 961657"/>
              <a:gd name="connsiteX13-27" fmla="*/ 1470163 w 2520280"/>
              <a:gd name="connsiteY13-28" fmla="*/ 961657 h 961657"/>
              <a:gd name="connsiteX14-29" fmla="*/ 1470163 w 2520280"/>
              <a:gd name="connsiteY14-30" fmla="*/ 961657 h 961657"/>
              <a:gd name="connsiteX15-31" fmla="*/ 81497 w 2520280"/>
              <a:gd name="connsiteY15-32" fmla="*/ 961657 h 961657"/>
              <a:gd name="connsiteX16-33" fmla="*/ 0 w 2520280"/>
              <a:gd name="connsiteY16-34" fmla="*/ 880160 h 961657"/>
              <a:gd name="connsiteX17-35" fmla="*/ 0 w 2520280"/>
              <a:gd name="connsiteY17-36" fmla="*/ 676425 h 961657"/>
              <a:gd name="connsiteX18-37" fmla="*/ 0 w 2520280"/>
              <a:gd name="connsiteY18-38" fmla="*/ 554182 h 961657"/>
              <a:gd name="connsiteX19-39" fmla="*/ 0 w 2520280"/>
              <a:gd name="connsiteY19-40" fmla="*/ 554182 h 961657"/>
              <a:gd name="connsiteX20-41" fmla="*/ 0 w 2520280"/>
              <a:gd name="connsiteY20-42" fmla="*/ 554184 h 961657"/>
              <a:gd name="connsiteX0-43" fmla="*/ 0 w 2520280"/>
              <a:gd name="connsiteY0-44" fmla="*/ 554184 h 961657"/>
              <a:gd name="connsiteX1-45" fmla="*/ 81497 w 2520280"/>
              <a:gd name="connsiteY1-46" fmla="*/ 472687 h 961657"/>
              <a:gd name="connsiteX2-47" fmla="*/ 1169080 w 2520280"/>
              <a:gd name="connsiteY2-48" fmla="*/ 483838 h 961657"/>
              <a:gd name="connsiteX3-49" fmla="*/ 2362939 w 2520280"/>
              <a:gd name="connsiteY3-50" fmla="*/ 0 h 961657"/>
              <a:gd name="connsiteX4-51" fmla="*/ 1615155 w 2520280"/>
              <a:gd name="connsiteY4-52" fmla="*/ 472687 h 961657"/>
              <a:gd name="connsiteX5-53" fmla="*/ 2438783 w 2520280"/>
              <a:gd name="connsiteY5-54" fmla="*/ 472687 h 961657"/>
              <a:gd name="connsiteX6-55" fmla="*/ 2520280 w 2520280"/>
              <a:gd name="connsiteY6-56" fmla="*/ 554184 h 961657"/>
              <a:gd name="connsiteX7-57" fmla="*/ 2520280 w 2520280"/>
              <a:gd name="connsiteY7-58" fmla="*/ 554182 h 961657"/>
              <a:gd name="connsiteX8-59" fmla="*/ 2520280 w 2520280"/>
              <a:gd name="connsiteY8-60" fmla="*/ 554182 h 961657"/>
              <a:gd name="connsiteX9-61" fmla="*/ 2520280 w 2520280"/>
              <a:gd name="connsiteY9-62" fmla="*/ 676425 h 961657"/>
              <a:gd name="connsiteX10-63" fmla="*/ 2520280 w 2520280"/>
              <a:gd name="connsiteY10-64" fmla="*/ 880160 h 961657"/>
              <a:gd name="connsiteX11-65" fmla="*/ 2438783 w 2520280"/>
              <a:gd name="connsiteY11-66" fmla="*/ 961657 h 961657"/>
              <a:gd name="connsiteX12-67" fmla="*/ 2100233 w 2520280"/>
              <a:gd name="connsiteY12-68" fmla="*/ 961657 h 961657"/>
              <a:gd name="connsiteX13-69" fmla="*/ 1470163 w 2520280"/>
              <a:gd name="connsiteY13-70" fmla="*/ 961657 h 961657"/>
              <a:gd name="connsiteX14-71" fmla="*/ 1470163 w 2520280"/>
              <a:gd name="connsiteY14-72" fmla="*/ 961657 h 961657"/>
              <a:gd name="connsiteX15-73" fmla="*/ 81497 w 2520280"/>
              <a:gd name="connsiteY15-74" fmla="*/ 961657 h 961657"/>
              <a:gd name="connsiteX16-75" fmla="*/ 0 w 2520280"/>
              <a:gd name="connsiteY16-76" fmla="*/ 880160 h 961657"/>
              <a:gd name="connsiteX17-77" fmla="*/ 0 w 2520280"/>
              <a:gd name="connsiteY17-78" fmla="*/ 676425 h 961657"/>
              <a:gd name="connsiteX18-79" fmla="*/ 0 w 2520280"/>
              <a:gd name="connsiteY18-80" fmla="*/ 554182 h 961657"/>
              <a:gd name="connsiteX19-81" fmla="*/ 0 w 2520280"/>
              <a:gd name="connsiteY19-82" fmla="*/ 554182 h 961657"/>
              <a:gd name="connsiteX20-83" fmla="*/ 0 w 2520280"/>
              <a:gd name="connsiteY20-84" fmla="*/ 554184 h 961657"/>
              <a:gd name="connsiteX0-85" fmla="*/ 0 w 2520280"/>
              <a:gd name="connsiteY0-86" fmla="*/ 476125 h 883598"/>
              <a:gd name="connsiteX1-87" fmla="*/ 81497 w 2520280"/>
              <a:gd name="connsiteY1-88" fmla="*/ 394628 h 883598"/>
              <a:gd name="connsiteX2-89" fmla="*/ 1169080 w 2520280"/>
              <a:gd name="connsiteY2-90" fmla="*/ 405779 h 883598"/>
              <a:gd name="connsiteX3-91" fmla="*/ 1693866 w 2520280"/>
              <a:gd name="connsiteY3-92" fmla="*/ 0 h 883598"/>
              <a:gd name="connsiteX4-93" fmla="*/ 1615155 w 2520280"/>
              <a:gd name="connsiteY4-94" fmla="*/ 394628 h 883598"/>
              <a:gd name="connsiteX5-95" fmla="*/ 2438783 w 2520280"/>
              <a:gd name="connsiteY5-96" fmla="*/ 394628 h 883598"/>
              <a:gd name="connsiteX6-97" fmla="*/ 2520280 w 2520280"/>
              <a:gd name="connsiteY6-98" fmla="*/ 476125 h 883598"/>
              <a:gd name="connsiteX7-99" fmla="*/ 2520280 w 2520280"/>
              <a:gd name="connsiteY7-100" fmla="*/ 476123 h 883598"/>
              <a:gd name="connsiteX8-101" fmla="*/ 2520280 w 2520280"/>
              <a:gd name="connsiteY8-102" fmla="*/ 476123 h 883598"/>
              <a:gd name="connsiteX9-103" fmla="*/ 2520280 w 2520280"/>
              <a:gd name="connsiteY9-104" fmla="*/ 598366 h 883598"/>
              <a:gd name="connsiteX10-105" fmla="*/ 2520280 w 2520280"/>
              <a:gd name="connsiteY10-106" fmla="*/ 802101 h 883598"/>
              <a:gd name="connsiteX11-107" fmla="*/ 2438783 w 2520280"/>
              <a:gd name="connsiteY11-108" fmla="*/ 883598 h 883598"/>
              <a:gd name="connsiteX12-109" fmla="*/ 2100233 w 2520280"/>
              <a:gd name="connsiteY12-110" fmla="*/ 883598 h 883598"/>
              <a:gd name="connsiteX13-111" fmla="*/ 1470163 w 2520280"/>
              <a:gd name="connsiteY13-112" fmla="*/ 883598 h 883598"/>
              <a:gd name="connsiteX14-113" fmla="*/ 1470163 w 2520280"/>
              <a:gd name="connsiteY14-114" fmla="*/ 883598 h 883598"/>
              <a:gd name="connsiteX15-115" fmla="*/ 81497 w 2520280"/>
              <a:gd name="connsiteY15-116" fmla="*/ 883598 h 883598"/>
              <a:gd name="connsiteX16-117" fmla="*/ 0 w 2520280"/>
              <a:gd name="connsiteY16-118" fmla="*/ 802101 h 883598"/>
              <a:gd name="connsiteX17-119" fmla="*/ 0 w 2520280"/>
              <a:gd name="connsiteY17-120" fmla="*/ 598366 h 883598"/>
              <a:gd name="connsiteX18-121" fmla="*/ 0 w 2520280"/>
              <a:gd name="connsiteY18-122" fmla="*/ 476123 h 883598"/>
              <a:gd name="connsiteX19-123" fmla="*/ 0 w 2520280"/>
              <a:gd name="connsiteY19-124" fmla="*/ 476123 h 883598"/>
              <a:gd name="connsiteX20-125" fmla="*/ 0 w 2520280"/>
              <a:gd name="connsiteY20-126" fmla="*/ 476125 h 883598"/>
              <a:gd name="connsiteX0-127" fmla="*/ 0 w 2520280"/>
              <a:gd name="connsiteY0-128" fmla="*/ 464974 h 872447"/>
              <a:gd name="connsiteX1-129" fmla="*/ 81497 w 2520280"/>
              <a:gd name="connsiteY1-130" fmla="*/ 383477 h 872447"/>
              <a:gd name="connsiteX2-131" fmla="*/ 1169080 w 2520280"/>
              <a:gd name="connsiteY2-132" fmla="*/ 394628 h 872447"/>
              <a:gd name="connsiteX3-133" fmla="*/ 1933617 w 2520280"/>
              <a:gd name="connsiteY3-134" fmla="*/ 0 h 872447"/>
              <a:gd name="connsiteX4-135" fmla="*/ 1615155 w 2520280"/>
              <a:gd name="connsiteY4-136" fmla="*/ 383477 h 872447"/>
              <a:gd name="connsiteX5-137" fmla="*/ 2438783 w 2520280"/>
              <a:gd name="connsiteY5-138" fmla="*/ 383477 h 872447"/>
              <a:gd name="connsiteX6-139" fmla="*/ 2520280 w 2520280"/>
              <a:gd name="connsiteY6-140" fmla="*/ 464974 h 872447"/>
              <a:gd name="connsiteX7-141" fmla="*/ 2520280 w 2520280"/>
              <a:gd name="connsiteY7-142" fmla="*/ 464972 h 872447"/>
              <a:gd name="connsiteX8-143" fmla="*/ 2520280 w 2520280"/>
              <a:gd name="connsiteY8-144" fmla="*/ 464972 h 872447"/>
              <a:gd name="connsiteX9-145" fmla="*/ 2520280 w 2520280"/>
              <a:gd name="connsiteY9-146" fmla="*/ 587215 h 872447"/>
              <a:gd name="connsiteX10-147" fmla="*/ 2520280 w 2520280"/>
              <a:gd name="connsiteY10-148" fmla="*/ 790950 h 872447"/>
              <a:gd name="connsiteX11-149" fmla="*/ 2438783 w 2520280"/>
              <a:gd name="connsiteY11-150" fmla="*/ 872447 h 872447"/>
              <a:gd name="connsiteX12-151" fmla="*/ 2100233 w 2520280"/>
              <a:gd name="connsiteY12-152" fmla="*/ 872447 h 872447"/>
              <a:gd name="connsiteX13-153" fmla="*/ 1470163 w 2520280"/>
              <a:gd name="connsiteY13-154" fmla="*/ 872447 h 872447"/>
              <a:gd name="connsiteX14-155" fmla="*/ 1470163 w 2520280"/>
              <a:gd name="connsiteY14-156" fmla="*/ 872447 h 872447"/>
              <a:gd name="connsiteX15-157" fmla="*/ 81497 w 2520280"/>
              <a:gd name="connsiteY15-158" fmla="*/ 872447 h 872447"/>
              <a:gd name="connsiteX16-159" fmla="*/ 0 w 2520280"/>
              <a:gd name="connsiteY16-160" fmla="*/ 790950 h 872447"/>
              <a:gd name="connsiteX17-161" fmla="*/ 0 w 2520280"/>
              <a:gd name="connsiteY17-162" fmla="*/ 587215 h 872447"/>
              <a:gd name="connsiteX18-163" fmla="*/ 0 w 2520280"/>
              <a:gd name="connsiteY18-164" fmla="*/ 464972 h 872447"/>
              <a:gd name="connsiteX19-165" fmla="*/ 0 w 2520280"/>
              <a:gd name="connsiteY19-166" fmla="*/ 464972 h 872447"/>
              <a:gd name="connsiteX20-167" fmla="*/ 0 w 2520280"/>
              <a:gd name="connsiteY20-168" fmla="*/ 464974 h 872447"/>
              <a:gd name="connsiteX0-169" fmla="*/ 0 w 2520280"/>
              <a:gd name="connsiteY0-170" fmla="*/ 575993 h 983466"/>
              <a:gd name="connsiteX1-171" fmla="*/ 81497 w 2520280"/>
              <a:gd name="connsiteY1-172" fmla="*/ 494496 h 983466"/>
              <a:gd name="connsiteX2-173" fmla="*/ 1169080 w 2520280"/>
              <a:gd name="connsiteY2-174" fmla="*/ 505647 h 983466"/>
              <a:gd name="connsiteX3-175" fmla="*/ 1816529 w 2520280"/>
              <a:gd name="connsiteY3-176" fmla="*/ 0 h 983466"/>
              <a:gd name="connsiteX4-177" fmla="*/ 1615155 w 2520280"/>
              <a:gd name="connsiteY4-178" fmla="*/ 494496 h 983466"/>
              <a:gd name="connsiteX5-179" fmla="*/ 2438783 w 2520280"/>
              <a:gd name="connsiteY5-180" fmla="*/ 494496 h 983466"/>
              <a:gd name="connsiteX6-181" fmla="*/ 2520280 w 2520280"/>
              <a:gd name="connsiteY6-182" fmla="*/ 575993 h 983466"/>
              <a:gd name="connsiteX7-183" fmla="*/ 2520280 w 2520280"/>
              <a:gd name="connsiteY7-184" fmla="*/ 575991 h 983466"/>
              <a:gd name="connsiteX8-185" fmla="*/ 2520280 w 2520280"/>
              <a:gd name="connsiteY8-186" fmla="*/ 575991 h 983466"/>
              <a:gd name="connsiteX9-187" fmla="*/ 2520280 w 2520280"/>
              <a:gd name="connsiteY9-188" fmla="*/ 698234 h 983466"/>
              <a:gd name="connsiteX10-189" fmla="*/ 2520280 w 2520280"/>
              <a:gd name="connsiteY10-190" fmla="*/ 901969 h 983466"/>
              <a:gd name="connsiteX11-191" fmla="*/ 2438783 w 2520280"/>
              <a:gd name="connsiteY11-192" fmla="*/ 983466 h 983466"/>
              <a:gd name="connsiteX12-193" fmla="*/ 2100233 w 2520280"/>
              <a:gd name="connsiteY12-194" fmla="*/ 983466 h 983466"/>
              <a:gd name="connsiteX13-195" fmla="*/ 1470163 w 2520280"/>
              <a:gd name="connsiteY13-196" fmla="*/ 983466 h 983466"/>
              <a:gd name="connsiteX14-197" fmla="*/ 1470163 w 2520280"/>
              <a:gd name="connsiteY14-198" fmla="*/ 983466 h 983466"/>
              <a:gd name="connsiteX15-199" fmla="*/ 81497 w 2520280"/>
              <a:gd name="connsiteY15-200" fmla="*/ 983466 h 983466"/>
              <a:gd name="connsiteX16-201" fmla="*/ 0 w 2520280"/>
              <a:gd name="connsiteY16-202" fmla="*/ 901969 h 983466"/>
              <a:gd name="connsiteX17-203" fmla="*/ 0 w 2520280"/>
              <a:gd name="connsiteY17-204" fmla="*/ 698234 h 983466"/>
              <a:gd name="connsiteX18-205" fmla="*/ 0 w 2520280"/>
              <a:gd name="connsiteY18-206" fmla="*/ 575991 h 983466"/>
              <a:gd name="connsiteX19-207" fmla="*/ 0 w 2520280"/>
              <a:gd name="connsiteY19-208" fmla="*/ 575991 h 983466"/>
              <a:gd name="connsiteX20-209" fmla="*/ 0 w 2520280"/>
              <a:gd name="connsiteY20-210" fmla="*/ 575993 h 983466"/>
              <a:gd name="connsiteX0-211" fmla="*/ 0 w 2520280"/>
              <a:gd name="connsiteY0-212" fmla="*/ 298597 h 706070"/>
              <a:gd name="connsiteX1-213" fmla="*/ 81497 w 2520280"/>
              <a:gd name="connsiteY1-214" fmla="*/ 217100 h 706070"/>
              <a:gd name="connsiteX2-215" fmla="*/ 1169080 w 2520280"/>
              <a:gd name="connsiteY2-216" fmla="*/ 228251 h 706070"/>
              <a:gd name="connsiteX3-217" fmla="*/ 1624024 w 2520280"/>
              <a:gd name="connsiteY3-218" fmla="*/ 0 h 706070"/>
              <a:gd name="connsiteX4-219" fmla="*/ 1615155 w 2520280"/>
              <a:gd name="connsiteY4-220" fmla="*/ 217100 h 706070"/>
              <a:gd name="connsiteX5-221" fmla="*/ 2438783 w 2520280"/>
              <a:gd name="connsiteY5-222" fmla="*/ 217100 h 706070"/>
              <a:gd name="connsiteX6-223" fmla="*/ 2520280 w 2520280"/>
              <a:gd name="connsiteY6-224" fmla="*/ 298597 h 706070"/>
              <a:gd name="connsiteX7-225" fmla="*/ 2520280 w 2520280"/>
              <a:gd name="connsiteY7-226" fmla="*/ 298595 h 706070"/>
              <a:gd name="connsiteX8-227" fmla="*/ 2520280 w 2520280"/>
              <a:gd name="connsiteY8-228" fmla="*/ 298595 h 706070"/>
              <a:gd name="connsiteX9-229" fmla="*/ 2520280 w 2520280"/>
              <a:gd name="connsiteY9-230" fmla="*/ 420838 h 706070"/>
              <a:gd name="connsiteX10-231" fmla="*/ 2520280 w 2520280"/>
              <a:gd name="connsiteY10-232" fmla="*/ 624573 h 706070"/>
              <a:gd name="connsiteX11-233" fmla="*/ 2438783 w 2520280"/>
              <a:gd name="connsiteY11-234" fmla="*/ 706070 h 706070"/>
              <a:gd name="connsiteX12-235" fmla="*/ 2100233 w 2520280"/>
              <a:gd name="connsiteY12-236" fmla="*/ 706070 h 706070"/>
              <a:gd name="connsiteX13-237" fmla="*/ 1470163 w 2520280"/>
              <a:gd name="connsiteY13-238" fmla="*/ 706070 h 706070"/>
              <a:gd name="connsiteX14-239" fmla="*/ 1470163 w 2520280"/>
              <a:gd name="connsiteY14-240" fmla="*/ 706070 h 706070"/>
              <a:gd name="connsiteX15-241" fmla="*/ 81497 w 2520280"/>
              <a:gd name="connsiteY15-242" fmla="*/ 706070 h 706070"/>
              <a:gd name="connsiteX16-243" fmla="*/ 0 w 2520280"/>
              <a:gd name="connsiteY16-244" fmla="*/ 624573 h 706070"/>
              <a:gd name="connsiteX17-245" fmla="*/ 0 w 2520280"/>
              <a:gd name="connsiteY17-246" fmla="*/ 420838 h 706070"/>
              <a:gd name="connsiteX18-247" fmla="*/ 0 w 2520280"/>
              <a:gd name="connsiteY18-248" fmla="*/ 298595 h 706070"/>
              <a:gd name="connsiteX19-249" fmla="*/ 0 w 2520280"/>
              <a:gd name="connsiteY19-250" fmla="*/ 298595 h 706070"/>
              <a:gd name="connsiteX20-251" fmla="*/ 0 w 2520280"/>
              <a:gd name="connsiteY20-252" fmla="*/ 298597 h 706070"/>
              <a:gd name="connsiteX0-253" fmla="*/ 0 w 2520280"/>
              <a:gd name="connsiteY0-254" fmla="*/ 298597 h 706070"/>
              <a:gd name="connsiteX1-255" fmla="*/ 81497 w 2520280"/>
              <a:gd name="connsiteY1-256" fmla="*/ 217100 h 706070"/>
              <a:gd name="connsiteX2-257" fmla="*/ 1169080 w 2520280"/>
              <a:gd name="connsiteY2-258" fmla="*/ 228251 h 706070"/>
              <a:gd name="connsiteX3-259" fmla="*/ 1624024 w 2520280"/>
              <a:gd name="connsiteY3-260" fmla="*/ 0 h 706070"/>
              <a:gd name="connsiteX4-261" fmla="*/ 1494839 w 2520280"/>
              <a:gd name="connsiteY4-262" fmla="*/ 223404 h 706070"/>
              <a:gd name="connsiteX5-263" fmla="*/ 2438783 w 2520280"/>
              <a:gd name="connsiteY5-264" fmla="*/ 217100 h 706070"/>
              <a:gd name="connsiteX6-265" fmla="*/ 2520280 w 2520280"/>
              <a:gd name="connsiteY6-266" fmla="*/ 298597 h 706070"/>
              <a:gd name="connsiteX7-267" fmla="*/ 2520280 w 2520280"/>
              <a:gd name="connsiteY7-268" fmla="*/ 298595 h 706070"/>
              <a:gd name="connsiteX8-269" fmla="*/ 2520280 w 2520280"/>
              <a:gd name="connsiteY8-270" fmla="*/ 298595 h 706070"/>
              <a:gd name="connsiteX9-271" fmla="*/ 2520280 w 2520280"/>
              <a:gd name="connsiteY9-272" fmla="*/ 420838 h 706070"/>
              <a:gd name="connsiteX10-273" fmla="*/ 2520280 w 2520280"/>
              <a:gd name="connsiteY10-274" fmla="*/ 624573 h 706070"/>
              <a:gd name="connsiteX11-275" fmla="*/ 2438783 w 2520280"/>
              <a:gd name="connsiteY11-276" fmla="*/ 706070 h 706070"/>
              <a:gd name="connsiteX12-277" fmla="*/ 2100233 w 2520280"/>
              <a:gd name="connsiteY12-278" fmla="*/ 706070 h 706070"/>
              <a:gd name="connsiteX13-279" fmla="*/ 1470163 w 2520280"/>
              <a:gd name="connsiteY13-280" fmla="*/ 706070 h 706070"/>
              <a:gd name="connsiteX14-281" fmla="*/ 1470163 w 2520280"/>
              <a:gd name="connsiteY14-282" fmla="*/ 706070 h 706070"/>
              <a:gd name="connsiteX15-283" fmla="*/ 81497 w 2520280"/>
              <a:gd name="connsiteY15-284" fmla="*/ 706070 h 706070"/>
              <a:gd name="connsiteX16-285" fmla="*/ 0 w 2520280"/>
              <a:gd name="connsiteY16-286" fmla="*/ 624573 h 706070"/>
              <a:gd name="connsiteX17-287" fmla="*/ 0 w 2520280"/>
              <a:gd name="connsiteY17-288" fmla="*/ 420838 h 706070"/>
              <a:gd name="connsiteX18-289" fmla="*/ 0 w 2520280"/>
              <a:gd name="connsiteY18-290" fmla="*/ 298595 h 706070"/>
              <a:gd name="connsiteX19-291" fmla="*/ 0 w 2520280"/>
              <a:gd name="connsiteY19-292" fmla="*/ 298595 h 706070"/>
              <a:gd name="connsiteX20-293" fmla="*/ 0 w 2520280"/>
              <a:gd name="connsiteY20-294" fmla="*/ 298597 h 706070"/>
              <a:gd name="connsiteX0-295" fmla="*/ 0 w 2520280"/>
              <a:gd name="connsiteY0-296" fmla="*/ 430990 h 838463"/>
              <a:gd name="connsiteX1-297" fmla="*/ 81497 w 2520280"/>
              <a:gd name="connsiteY1-298" fmla="*/ 349493 h 838463"/>
              <a:gd name="connsiteX2-299" fmla="*/ 1169080 w 2520280"/>
              <a:gd name="connsiteY2-300" fmla="*/ 360644 h 838463"/>
              <a:gd name="connsiteX3-301" fmla="*/ 1660118 w 2520280"/>
              <a:gd name="connsiteY3-302" fmla="*/ 0 h 838463"/>
              <a:gd name="connsiteX4-303" fmla="*/ 1494839 w 2520280"/>
              <a:gd name="connsiteY4-304" fmla="*/ 355797 h 838463"/>
              <a:gd name="connsiteX5-305" fmla="*/ 2438783 w 2520280"/>
              <a:gd name="connsiteY5-306" fmla="*/ 349493 h 838463"/>
              <a:gd name="connsiteX6-307" fmla="*/ 2520280 w 2520280"/>
              <a:gd name="connsiteY6-308" fmla="*/ 430990 h 838463"/>
              <a:gd name="connsiteX7-309" fmla="*/ 2520280 w 2520280"/>
              <a:gd name="connsiteY7-310" fmla="*/ 430988 h 838463"/>
              <a:gd name="connsiteX8-311" fmla="*/ 2520280 w 2520280"/>
              <a:gd name="connsiteY8-312" fmla="*/ 430988 h 838463"/>
              <a:gd name="connsiteX9-313" fmla="*/ 2520280 w 2520280"/>
              <a:gd name="connsiteY9-314" fmla="*/ 553231 h 838463"/>
              <a:gd name="connsiteX10-315" fmla="*/ 2520280 w 2520280"/>
              <a:gd name="connsiteY10-316" fmla="*/ 756966 h 838463"/>
              <a:gd name="connsiteX11-317" fmla="*/ 2438783 w 2520280"/>
              <a:gd name="connsiteY11-318" fmla="*/ 838463 h 838463"/>
              <a:gd name="connsiteX12-319" fmla="*/ 2100233 w 2520280"/>
              <a:gd name="connsiteY12-320" fmla="*/ 838463 h 838463"/>
              <a:gd name="connsiteX13-321" fmla="*/ 1470163 w 2520280"/>
              <a:gd name="connsiteY13-322" fmla="*/ 838463 h 838463"/>
              <a:gd name="connsiteX14-323" fmla="*/ 1470163 w 2520280"/>
              <a:gd name="connsiteY14-324" fmla="*/ 838463 h 838463"/>
              <a:gd name="connsiteX15-325" fmla="*/ 81497 w 2520280"/>
              <a:gd name="connsiteY15-326" fmla="*/ 838463 h 838463"/>
              <a:gd name="connsiteX16-327" fmla="*/ 0 w 2520280"/>
              <a:gd name="connsiteY16-328" fmla="*/ 756966 h 838463"/>
              <a:gd name="connsiteX17-329" fmla="*/ 0 w 2520280"/>
              <a:gd name="connsiteY17-330" fmla="*/ 553231 h 838463"/>
              <a:gd name="connsiteX18-331" fmla="*/ 0 w 2520280"/>
              <a:gd name="connsiteY18-332" fmla="*/ 430988 h 838463"/>
              <a:gd name="connsiteX19-333" fmla="*/ 0 w 2520280"/>
              <a:gd name="connsiteY19-334" fmla="*/ 430988 h 838463"/>
              <a:gd name="connsiteX20-335" fmla="*/ 0 w 2520280"/>
              <a:gd name="connsiteY20-336" fmla="*/ 430990 h 8384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</a:cxnLst>
            <a:rect l="l" t="t" r="r" b="b"/>
            <a:pathLst>
              <a:path w="2520280" h="838463">
                <a:moveTo>
                  <a:pt x="0" y="430990"/>
                </a:moveTo>
                <a:cubicBezTo>
                  <a:pt x="0" y="385980"/>
                  <a:pt x="36487" y="349493"/>
                  <a:pt x="81497" y="349493"/>
                </a:cubicBezTo>
                <a:lnTo>
                  <a:pt x="1169080" y="360644"/>
                </a:lnTo>
                <a:lnTo>
                  <a:pt x="1660118" y="0"/>
                </a:lnTo>
                <a:lnTo>
                  <a:pt x="1494839" y="355797"/>
                </a:lnTo>
                <a:lnTo>
                  <a:pt x="2438783" y="349493"/>
                </a:lnTo>
                <a:cubicBezTo>
                  <a:pt x="2483793" y="349493"/>
                  <a:pt x="2520280" y="385980"/>
                  <a:pt x="2520280" y="430990"/>
                </a:cubicBezTo>
                <a:lnTo>
                  <a:pt x="2520280" y="430988"/>
                </a:lnTo>
                <a:lnTo>
                  <a:pt x="2520280" y="430988"/>
                </a:lnTo>
                <a:lnTo>
                  <a:pt x="2520280" y="553231"/>
                </a:lnTo>
                <a:lnTo>
                  <a:pt x="2520280" y="756966"/>
                </a:lnTo>
                <a:cubicBezTo>
                  <a:pt x="2520280" y="801976"/>
                  <a:pt x="2483793" y="838463"/>
                  <a:pt x="2438783" y="838463"/>
                </a:cubicBezTo>
                <a:lnTo>
                  <a:pt x="2100233" y="838463"/>
                </a:lnTo>
                <a:lnTo>
                  <a:pt x="1470163" y="838463"/>
                </a:lnTo>
                <a:lnTo>
                  <a:pt x="1470163" y="838463"/>
                </a:lnTo>
                <a:lnTo>
                  <a:pt x="81497" y="838463"/>
                </a:lnTo>
                <a:cubicBezTo>
                  <a:pt x="36487" y="838463"/>
                  <a:pt x="0" y="801976"/>
                  <a:pt x="0" y="756966"/>
                </a:cubicBezTo>
                <a:lnTo>
                  <a:pt x="0" y="553231"/>
                </a:lnTo>
                <a:lnTo>
                  <a:pt x="0" y="430988"/>
                </a:lnTo>
                <a:lnTo>
                  <a:pt x="0" y="430988"/>
                </a:lnTo>
                <a:lnTo>
                  <a:pt x="0" y="430990"/>
                </a:lnTo>
                <a:close/>
              </a:path>
            </a:pathLst>
          </a:custGeom>
          <a:solidFill>
            <a:schemeClr val="bg1"/>
          </a:solidFill>
          <a:ln w="22225">
            <a:solidFill>
              <a:srgbClr val="00A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503999" bIns="180000" rtlCol="0" anchor="ctr" anchorCtr="1">
            <a:no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按原价的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85%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出售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6" grpId="0"/>
      <p:bldP spid="7" grpId="0"/>
      <p:bldP spid="8" grpId="0"/>
      <p:bldP spid="9" grpId="0" animBg="1"/>
      <p:bldP spid="10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1"/>
          <p:cNvSpPr txBox="1">
            <a:spLocks noChangeArrowheads="1"/>
          </p:cNvSpPr>
          <p:nvPr/>
        </p:nvSpPr>
        <p:spPr bwMode="auto">
          <a:xfrm>
            <a:off x="2294805" y="2091622"/>
            <a:ext cx="43387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280 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 85%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238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圆角矩形 17"/>
          <p:cNvSpPr/>
          <p:nvPr/>
        </p:nvSpPr>
        <p:spPr>
          <a:xfrm>
            <a:off x="2172052" y="3629456"/>
            <a:ext cx="102393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17"/>
          <p:cNvSpPr/>
          <p:nvPr/>
        </p:nvSpPr>
        <p:spPr>
          <a:xfrm>
            <a:off x="3327993" y="1435039"/>
            <a:ext cx="116667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八五折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17"/>
          <p:cNvSpPr/>
          <p:nvPr/>
        </p:nvSpPr>
        <p:spPr>
          <a:xfrm>
            <a:off x="4708152" y="3629456"/>
            <a:ext cx="96550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现价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箭头: 下 6"/>
          <p:cNvSpPr/>
          <p:nvPr/>
        </p:nvSpPr>
        <p:spPr>
          <a:xfrm>
            <a:off x="2559139" y="2704181"/>
            <a:ext cx="144000" cy="832607"/>
          </a:xfrm>
          <a:prstGeom prst="downArrow">
            <a:avLst/>
          </a:prstGeom>
          <a:solidFill>
            <a:srgbClr val="D4E5D8"/>
          </a:solidFill>
          <a:ln w="22225"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17"/>
          <p:cNvSpPr/>
          <p:nvPr/>
        </p:nvSpPr>
        <p:spPr>
          <a:xfrm>
            <a:off x="3412008" y="3629456"/>
            <a:ext cx="960215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折扣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箭头: 下 222"/>
          <p:cNvSpPr/>
          <p:nvPr/>
        </p:nvSpPr>
        <p:spPr>
          <a:xfrm>
            <a:off x="3802189" y="2704181"/>
            <a:ext cx="144000" cy="832607"/>
          </a:xfrm>
          <a:prstGeom prst="downArrow">
            <a:avLst/>
          </a:prstGeom>
          <a:solidFill>
            <a:srgbClr val="D4E5D8"/>
          </a:solidFill>
          <a:ln w="22225"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箭头: 下 229"/>
          <p:cNvSpPr/>
          <p:nvPr/>
        </p:nvSpPr>
        <p:spPr>
          <a:xfrm>
            <a:off x="5090816" y="2704181"/>
            <a:ext cx="144000" cy="832607"/>
          </a:xfrm>
          <a:prstGeom prst="downArrow">
            <a:avLst/>
          </a:prstGeom>
          <a:solidFill>
            <a:srgbClr val="D4E5D8"/>
          </a:solidFill>
          <a:ln w="22225">
            <a:solidFill>
              <a:srgbClr val="018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55203" y="361029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88450" y="361029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7"/>
          <p:cNvSpPr/>
          <p:nvPr/>
        </p:nvSpPr>
        <p:spPr>
          <a:xfrm>
            <a:off x="755576" y="843558"/>
            <a:ext cx="748883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仔细观察算式，小组讨论你发现了什么？</a:t>
            </a:r>
            <a:endParaRPr kumimoji="0" lang="zh-CN" altLang="en-US" sz="32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0"/>
          <p:cNvSpPr/>
          <p:nvPr/>
        </p:nvSpPr>
        <p:spPr>
          <a:xfrm>
            <a:off x="2174982" y="3628021"/>
            <a:ext cx="3555044" cy="492952"/>
          </a:xfrm>
          <a:prstGeom prst="roundRect">
            <a:avLst/>
          </a:prstGeom>
          <a:noFill/>
          <a:ln w="25400" cap="flat" cmpd="sng" algn="ctr">
            <a:solidFill>
              <a:srgbClr val="00A1BD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0"/>
          <p:cNvSpPr/>
          <p:nvPr/>
        </p:nvSpPr>
        <p:spPr>
          <a:xfrm>
            <a:off x="2123728" y="2091375"/>
            <a:ext cx="3555044" cy="492952"/>
          </a:xfrm>
          <a:prstGeom prst="roundRect">
            <a:avLst/>
          </a:prstGeom>
          <a:noFill/>
          <a:ln w="25400" cap="flat" cmpd="sng" algn="ctr">
            <a:solidFill>
              <a:schemeClr val="accent6">
                <a:lumMod val="75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/>
      <p:bldP spid="8" grpId="0" animBg="1"/>
      <p:bldP spid="9" grpId="0" animBg="1"/>
      <p:bldP spid="10" grpId="0"/>
      <p:bldP spid="11" grpId="0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4283968" y="835973"/>
            <a:ext cx="456276" cy="4319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51"/>
          <p:cNvSpPr txBox="1">
            <a:spLocks noChangeArrowheads="1"/>
          </p:cNvSpPr>
          <p:nvPr/>
        </p:nvSpPr>
        <p:spPr bwMode="auto">
          <a:xfrm>
            <a:off x="2498031" y="2643758"/>
            <a:ext cx="17859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238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Box 52"/>
          <p:cNvSpPr txBox="1">
            <a:spLocks noChangeArrowheads="1"/>
          </p:cNvSpPr>
          <p:nvPr/>
        </p:nvSpPr>
        <p:spPr bwMode="auto">
          <a:xfrm>
            <a:off x="4060379" y="2631058"/>
            <a:ext cx="23574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56"/>
          <p:cNvSpPr txBox="1">
            <a:spLocks noChangeArrowheads="1"/>
          </p:cNvSpPr>
          <p:nvPr/>
        </p:nvSpPr>
        <p:spPr bwMode="auto">
          <a:xfrm>
            <a:off x="1880227" y="3460648"/>
            <a:ext cx="5140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答：买这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辆自行车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17"/>
          <p:cNvSpPr/>
          <p:nvPr/>
        </p:nvSpPr>
        <p:spPr>
          <a:xfrm>
            <a:off x="1763688" y="835976"/>
            <a:ext cx="5721671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买</a:t>
            </a:r>
            <a:r>
              <a:rPr lang="zh-CN" altLang="en-US" sz="3200" b="1" kern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3200" b="1" kern="0" noProof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辆自行车</a:t>
            </a:r>
            <a:r>
              <a:rPr lang="zh-CN" altLang="en-US" sz="3200" b="1" kern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少花了多少钱？</a:t>
            </a:r>
            <a:endParaRPr kumimoji="0" lang="zh-CN" altLang="en-US" sz="32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11720" y="1635646"/>
            <a:ext cx="5864170" cy="461666"/>
            <a:chOff x="1911720" y="1635646"/>
            <a:chExt cx="5864170" cy="461666"/>
          </a:xfrm>
        </p:grpSpPr>
        <p:sp>
          <p:nvSpPr>
            <p:cNvPr id="7" name="圆角矩形 6"/>
            <p:cNvSpPr/>
            <p:nvPr/>
          </p:nvSpPr>
          <p:spPr>
            <a:xfrm>
              <a:off x="1911720" y="1665312"/>
              <a:ext cx="1724175" cy="432000"/>
            </a:xfrm>
            <a:prstGeom prst="roundRect">
              <a:avLst/>
            </a:prstGeom>
            <a:solidFill>
              <a:srgbClr val="00B0F0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圆角矩形 17"/>
            <p:cNvSpPr/>
            <p:nvPr/>
          </p:nvSpPr>
          <p:spPr>
            <a:xfrm>
              <a:off x="3772033" y="1665311"/>
              <a:ext cx="4003857" cy="432000"/>
            </a:xfrm>
            <a:prstGeom prst="roundRect">
              <a:avLst/>
            </a:prstGeom>
            <a:noFill/>
            <a:ln w="19050" cap="flat" cmpd="sng" algn="ctr">
              <a:solidFill>
                <a:schemeClr val="accent6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685800">
                <a:defRPr/>
              </a:pPr>
              <a:r>
                <a:rPr lang="zh-CN" altLang="en-US" sz="2400" b="1" kern="0" spc="300" dirty="0">
                  <a:solidFill>
                    <a:srgbClr val="DD27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便宜的钱数</a:t>
              </a:r>
              <a:r>
                <a:rPr lang="en-US" altLang="zh-CN" sz="2400" b="1" kern="0" spc="300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kern="0" spc="300" dirty="0">
                  <a:solidFill>
                    <a:srgbClr val="DD27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原价</a:t>
              </a:r>
              <a:r>
                <a:rPr lang="en-US" altLang="zh-CN" sz="2400" b="1" kern="0" spc="300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400" b="1" kern="0" spc="300" dirty="0">
                  <a:solidFill>
                    <a:srgbClr val="DD27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现价</a:t>
              </a:r>
              <a:endParaRPr kumimoji="0" lang="zh-CN" altLang="en-US" sz="2400" b="1" i="0" u="none" strike="noStrike" kern="0" cap="none" spc="300" normalizeH="0" baseline="0" noProof="0" dirty="0">
                <a:ln>
                  <a:noFill/>
                </a:ln>
                <a:solidFill>
                  <a:srgbClr val="DD275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文本框 3"/>
            <p:cNvSpPr txBox="1">
              <a:spLocks noChangeArrowheads="1"/>
            </p:cNvSpPr>
            <p:nvPr/>
          </p:nvSpPr>
          <p:spPr bwMode="auto">
            <a:xfrm>
              <a:off x="2047858" y="1635646"/>
              <a:ext cx="144016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数量关系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7778" y="1798484"/>
              <a:ext cx="488243" cy="16565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14371" y="866065"/>
            <a:ext cx="1779104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47864" y="866065"/>
            <a:ext cx="1546125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TextBox 71"/>
          <p:cNvSpPr txBox="1">
            <a:spLocks noChangeArrowheads="1"/>
          </p:cNvSpPr>
          <p:nvPr/>
        </p:nvSpPr>
        <p:spPr bwMode="auto">
          <a:xfrm>
            <a:off x="467544" y="633198"/>
            <a:ext cx="777686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）一个电水壶原价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现在打九折出售，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与原价相比，便宜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 flipV="1">
            <a:off x="3703810" y="1878571"/>
            <a:ext cx="2380358" cy="992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TextBox 51"/>
          <p:cNvSpPr txBox="1">
            <a:spLocks noChangeArrowheads="1"/>
          </p:cNvSpPr>
          <p:nvPr/>
        </p:nvSpPr>
        <p:spPr bwMode="auto">
          <a:xfrm>
            <a:off x="2450965" y="3684800"/>
            <a:ext cx="11870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Box 52"/>
          <p:cNvSpPr txBox="1">
            <a:spLocks noChangeArrowheads="1"/>
          </p:cNvSpPr>
          <p:nvPr/>
        </p:nvSpPr>
        <p:spPr bwMode="auto">
          <a:xfrm>
            <a:off x="4919847" y="3669083"/>
            <a:ext cx="2032304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51"/>
          <p:cNvSpPr txBox="1">
            <a:spLocks noChangeArrowheads="1"/>
          </p:cNvSpPr>
          <p:nvPr/>
        </p:nvSpPr>
        <p:spPr bwMode="auto">
          <a:xfrm>
            <a:off x="3389340" y="3684713"/>
            <a:ext cx="17859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160×90%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61510" y="2155807"/>
            <a:ext cx="882898" cy="1265255"/>
          </a:xfrm>
          <a:prstGeom prst="rect">
            <a:avLst/>
          </a:prstGeom>
        </p:spPr>
      </p:pic>
      <p:sp>
        <p:nvSpPr>
          <p:cNvPr id="13" name="TextBox 56"/>
          <p:cNvSpPr txBox="1">
            <a:spLocks noChangeArrowheads="1"/>
          </p:cNvSpPr>
          <p:nvPr/>
        </p:nvSpPr>
        <p:spPr bwMode="auto">
          <a:xfrm>
            <a:off x="2540556" y="4208020"/>
            <a:ext cx="3116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：便宜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53"/>
          <p:cNvSpPr txBox="1"/>
          <p:nvPr/>
        </p:nvSpPr>
        <p:spPr>
          <a:xfrm>
            <a:off x="751558" y="3684800"/>
            <a:ext cx="1765625" cy="492443"/>
          </a:xfrm>
          <a:prstGeom prst="rect">
            <a:avLst/>
          </a:prstGeom>
          <a:solidFill>
            <a:srgbClr val="FFFF00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方法一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" name="任意多边形 3"/>
          <p:cNvSpPr/>
          <p:nvPr/>
        </p:nvSpPr>
        <p:spPr>
          <a:xfrm>
            <a:off x="6084168" y="1023011"/>
            <a:ext cx="2592070" cy="965835"/>
          </a:xfrm>
          <a:custGeom>
            <a:avLst/>
            <a:gdLst>
              <a:gd name="connsiteX0" fmla="*/ 0 w 4082"/>
              <a:gd name="connsiteY0" fmla="*/ 870 h 1521"/>
              <a:gd name="connsiteX1" fmla="*/ 130 w 4082"/>
              <a:gd name="connsiteY1" fmla="*/ 740 h 1521"/>
              <a:gd name="connsiteX2" fmla="*/ 2381 w 4082"/>
              <a:gd name="connsiteY2" fmla="*/ 740 h 1521"/>
              <a:gd name="connsiteX3" fmla="*/ 2184 w 4082"/>
              <a:gd name="connsiteY3" fmla="*/ 0 h 1521"/>
              <a:gd name="connsiteX4" fmla="*/ 2768 w 4082"/>
              <a:gd name="connsiteY4" fmla="*/ 704 h 1521"/>
              <a:gd name="connsiteX5" fmla="*/ 3952 w 4082"/>
              <a:gd name="connsiteY5" fmla="*/ 740 h 1521"/>
              <a:gd name="connsiteX6" fmla="*/ 4082 w 4082"/>
              <a:gd name="connsiteY6" fmla="*/ 870 h 1521"/>
              <a:gd name="connsiteX7" fmla="*/ 4082 w 4082"/>
              <a:gd name="connsiteY7" fmla="*/ 870 h 1521"/>
              <a:gd name="connsiteX8" fmla="*/ 4082 w 4082"/>
              <a:gd name="connsiteY8" fmla="*/ 870 h 1521"/>
              <a:gd name="connsiteX9" fmla="*/ 4082 w 4082"/>
              <a:gd name="connsiteY9" fmla="*/ 1065 h 1521"/>
              <a:gd name="connsiteX10" fmla="*/ 4082 w 4082"/>
              <a:gd name="connsiteY10" fmla="*/ 1391 h 1521"/>
              <a:gd name="connsiteX11" fmla="*/ 3952 w 4082"/>
              <a:gd name="connsiteY11" fmla="*/ 1521 h 1521"/>
              <a:gd name="connsiteX12" fmla="*/ 3402 w 4082"/>
              <a:gd name="connsiteY12" fmla="*/ 1521 h 1521"/>
              <a:gd name="connsiteX13" fmla="*/ 2381 w 4082"/>
              <a:gd name="connsiteY13" fmla="*/ 1521 h 1521"/>
              <a:gd name="connsiteX14" fmla="*/ 2381 w 4082"/>
              <a:gd name="connsiteY14" fmla="*/ 1521 h 1521"/>
              <a:gd name="connsiteX15" fmla="*/ 130 w 4082"/>
              <a:gd name="connsiteY15" fmla="*/ 1521 h 1521"/>
              <a:gd name="connsiteX16" fmla="*/ 0 w 4082"/>
              <a:gd name="connsiteY16" fmla="*/ 1391 h 1521"/>
              <a:gd name="connsiteX17" fmla="*/ 0 w 4082"/>
              <a:gd name="connsiteY17" fmla="*/ 1065 h 1521"/>
              <a:gd name="connsiteX18" fmla="*/ 0 w 4082"/>
              <a:gd name="connsiteY18" fmla="*/ 870 h 1521"/>
              <a:gd name="connsiteX19" fmla="*/ 0 w 4082"/>
              <a:gd name="connsiteY19" fmla="*/ 870 h 1521"/>
              <a:gd name="connsiteX20" fmla="*/ 0 w 4082"/>
              <a:gd name="connsiteY20" fmla="*/ 870 h 1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82" h="1521">
                <a:moveTo>
                  <a:pt x="0" y="870"/>
                </a:moveTo>
                <a:cubicBezTo>
                  <a:pt x="0" y="798"/>
                  <a:pt x="58" y="740"/>
                  <a:pt x="130" y="740"/>
                </a:cubicBezTo>
                <a:lnTo>
                  <a:pt x="2381" y="740"/>
                </a:lnTo>
                <a:lnTo>
                  <a:pt x="2184" y="0"/>
                </a:lnTo>
                <a:lnTo>
                  <a:pt x="2768" y="704"/>
                </a:lnTo>
                <a:lnTo>
                  <a:pt x="3952" y="740"/>
                </a:lnTo>
                <a:cubicBezTo>
                  <a:pt x="4024" y="740"/>
                  <a:pt x="4082" y="798"/>
                  <a:pt x="4082" y="870"/>
                </a:cubicBezTo>
                <a:lnTo>
                  <a:pt x="4082" y="870"/>
                </a:lnTo>
                <a:lnTo>
                  <a:pt x="4082" y="870"/>
                </a:lnTo>
                <a:lnTo>
                  <a:pt x="4082" y="1065"/>
                </a:lnTo>
                <a:lnTo>
                  <a:pt x="4082" y="1391"/>
                </a:lnTo>
                <a:cubicBezTo>
                  <a:pt x="4082" y="1463"/>
                  <a:pt x="4024" y="1521"/>
                  <a:pt x="3952" y="1521"/>
                </a:cubicBezTo>
                <a:lnTo>
                  <a:pt x="3402" y="1521"/>
                </a:lnTo>
                <a:lnTo>
                  <a:pt x="2381" y="1521"/>
                </a:lnTo>
                <a:lnTo>
                  <a:pt x="2381" y="1521"/>
                </a:lnTo>
                <a:lnTo>
                  <a:pt x="130" y="1521"/>
                </a:lnTo>
                <a:cubicBezTo>
                  <a:pt x="58" y="1521"/>
                  <a:pt x="0" y="1463"/>
                  <a:pt x="0" y="1391"/>
                </a:cubicBezTo>
                <a:lnTo>
                  <a:pt x="0" y="1065"/>
                </a:lnTo>
                <a:lnTo>
                  <a:pt x="0" y="870"/>
                </a:lnTo>
                <a:lnTo>
                  <a:pt x="0" y="870"/>
                </a:lnTo>
                <a:lnTo>
                  <a:pt x="0" y="87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A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67995" rtlCol="0" anchor="ctr"/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按原价的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90%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出售</a:t>
            </a:r>
            <a:endParaRPr lang="zh-CN" altLang="en-US" sz="2400" b="1" dirty="0"/>
          </a:p>
        </p:txBody>
      </p:sp>
      <p:grpSp>
        <p:nvGrpSpPr>
          <p:cNvPr id="22" name="组合 21"/>
          <p:cNvGrpSpPr/>
          <p:nvPr/>
        </p:nvGrpSpPr>
        <p:grpSpPr>
          <a:xfrm>
            <a:off x="3853938" y="2134047"/>
            <a:ext cx="3470948" cy="1308777"/>
            <a:chOff x="4665548" y="2216538"/>
            <a:chExt cx="3470948" cy="1308777"/>
          </a:xfrm>
        </p:grpSpPr>
        <p:sp>
          <p:nvSpPr>
            <p:cNvPr id="23" name="云形标注 4"/>
            <p:cNvSpPr/>
            <p:nvPr/>
          </p:nvSpPr>
          <p:spPr>
            <a:xfrm rot="10622415" flipV="1">
              <a:off x="4665548" y="2216538"/>
              <a:ext cx="3470948" cy="1308777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-91740 w 2911426"/>
                <a:gd name="connsiteY0-2" fmla="*/ 432862 h 1522875"/>
                <a:gd name="connsiteX1-3" fmla="*/ -134042 w 2911426"/>
                <a:gd name="connsiteY1-4" fmla="*/ 475164 h 1522875"/>
                <a:gd name="connsiteX2-5" fmla="*/ -176344 w 2911426"/>
                <a:gd name="connsiteY2-6" fmla="*/ 432862 h 1522875"/>
                <a:gd name="connsiteX3-7" fmla="*/ -134042 w 2911426"/>
                <a:gd name="connsiteY3-8" fmla="*/ 390560 h 1522875"/>
                <a:gd name="connsiteX4-9" fmla="*/ -91740 w 2911426"/>
                <a:gd name="connsiteY4-10" fmla="*/ 432862 h 1522875"/>
                <a:gd name="connsiteX0-11" fmla="*/ 1578 w 2911426"/>
                <a:gd name="connsiteY0-12" fmla="*/ 443406 h 1522875"/>
                <a:gd name="connsiteX1-13" fmla="*/ -83026 w 2911426"/>
                <a:gd name="connsiteY1-14" fmla="*/ 528010 h 1522875"/>
                <a:gd name="connsiteX2-15" fmla="*/ -167630 w 2911426"/>
                <a:gd name="connsiteY2-16" fmla="*/ 443406 h 1522875"/>
                <a:gd name="connsiteX3-17" fmla="*/ -83026 w 2911426"/>
                <a:gd name="connsiteY3-18" fmla="*/ 358802 h 1522875"/>
                <a:gd name="connsiteX4-19" fmla="*/ 1578 w 2911426"/>
                <a:gd name="connsiteY4-20" fmla="*/ 443406 h 1522875"/>
                <a:gd name="connsiteX0-21" fmla="*/ 177749 w 2911426"/>
                <a:gd name="connsiteY0-22" fmla="*/ 471075 h 1522875"/>
                <a:gd name="connsiteX1-23" fmla="*/ 50843 w 2911426"/>
                <a:gd name="connsiteY1-24" fmla="*/ 597981 h 1522875"/>
                <a:gd name="connsiteX2-25" fmla="*/ -76063 w 2911426"/>
                <a:gd name="connsiteY2-26" fmla="*/ 471075 h 1522875"/>
                <a:gd name="connsiteX3-27" fmla="*/ 50843 w 2911426"/>
                <a:gd name="connsiteY3-28" fmla="*/ 344169 h 1522875"/>
                <a:gd name="connsiteX4-29" fmla="*/ 177749 w 2911426"/>
                <a:gd name="connsiteY4-30" fmla="*/ 471075 h 1522875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6517 w 45837"/>
                <a:gd name="connsiteY0-76" fmla="*/ 14229 h 43219"/>
                <a:gd name="connsiteX1-77" fmla="*/ 8240 w 45837"/>
                <a:gd name="connsiteY1-78" fmla="*/ 6766 h 43219"/>
                <a:gd name="connsiteX2-79" fmla="*/ 16622 w 45837"/>
                <a:gd name="connsiteY2-80" fmla="*/ 5061 h 43219"/>
                <a:gd name="connsiteX3-81" fmla="*/ 25073 w 45837"/>
                <a:gd name="connsiteY3-82" fmla="*/ 3291 h 43219"/>
                <a:gd name="connsiteX4-83" fmla="*/ 28366 w 45837"/>
                <a:gd name="connsiteY4-84" fmla="*/ 59 h 43219"/>
                <a:gd name="connsiteX5-85" fmla="*/ 32450 w 45837"/>
                <a:gd name="connsiteY5-86" fmla="*/ 2340 h 43219"/>
                <a:gd name="connsiteX6-87" fmla="*/ 38080 w 45837"/>
                <a:gd name="connsiteY6-88" fmla="*/ 549 h 43219"/>
                <a:gd name="connsiteX7-89" fmla="*/ 40935 w 45837"/>
                <a:gd name="connsiteY7-90" fmla="*/ 5435 h 43219"/>
                <a:gd name="connsiteX8-91" fmla="*/ 44599 w 45837"/>
                <a:gd name="connsiteY8-92" fmla="*/ 10177 h 43219"/>
                <a:gd name="connsiteX9-93" fmla="*/ 44435 w 45837"/>
                <a:gd name="connsiteY9-94" fmla="*/ 15319 h 43219"/>
                <a:gd name="connsiteX10-95" fmla="*/ 45633 w 45837"/>
                <a:gd name="connsiteY10-96" fmla="*/ 23181 h 43219"/>
                <a:gd name="connsiteX11-97" fmla="*/ 40021 w 45837"/>
                <a:gd name="connsiteY11-98" fmla="*/ 30063 h 43219"/>
                <a:gd name="connsiteX12-99" fmla="*/ 38012 w 45837"/>
                <a:gd name="connsiteY12-100" fmla="*/ 35960 h 43219"/>
                <a:gd name="connsiteX13-101" fmla="*/ 31172 w 45837"/>
                <a:gd name="connsiteY13-102" fmla="*/ 36674 h 43219"/>
                <a:gd name="connsiteX14-103" fmla="*/ 26284 w 45837"/>
                <a:gd name="connsiteY14-104" fmla="*/ 42965 h 43219"/>
                <a:gd name="connsiteX15-105" fmla="*/ 19097 w 45837"/>
                <a:gd name="connsiteY15-106" fmla="*/ 39125 h 43219"/>
                <a:gd name="connsiteX16-107" fmla="*/ 8421 w 45837"/>
                <a:gd name="connsiteY16-108" fmla="*/ 35331 h 43219"/>
                <a:gd name="connsiteX17-109" fmla="*/ 3727 w 45837"/>
                <a:gd name="connsiteY17-110" fmla="*/ 31109 h 43219"/>
                <a:gd name="connsiteX18-111" fmla="*/ 4730 w 45837"/>
                <a:gd name="connsiteY18-112" fmla="*/ 25410 h 43219"/>
                <a:gd name="connsiteX19-113" fmla="*/ 2612 w 45837"/>
                <a:gd name="connsiteY19-114" fmla="*/ 19563 h 43219"/>
                <a:gd name="connsiteX20-115" fmla="*/ 6480 w 45837"/>
                <a:gd name="connsiteY20-116" fmla="*/ 14366 h 43219"/>
                <a:gd name="connsiteX21-117" fmla="*/ 6517 w 45837"/>
                <a:gd name="connsiteY21-118" fmla="*/ 14229 h 43219"/>
                <a:gd name="connsiteX0-119" fmla="*/ 84604 w 3089118"/>
                <a:gd name="connsiteY0-120" fmla="*/ 427892 h 1523545"/>
                <a:gd name="connsiteX1-121" fmla="*/ 42302 w 3089118"/>
                <a:gd name="connsiteY1-122" fmla="*/ 470194 h 1523545"/>
                <a:gd name="connsiteX2-123" fmla="*/ 0 w 3089118"/>
                <a:gd name="connsiteY2-124" fmla="*/ 427892 h 1523545"/>
                <a:gd name="connsiteX3-125" fmla="*/ 42302 w 3089118"/>
                <a:gd name="connsiteY3-126" fmla="*/ 385590 h 1523545"/>
                <a:gd name="connsiteX4-127" fmla="*/ 84604 w 3089118"/>
                <a:gd name="connsiteY4-128" fmla="*/ 427892 h 1523545"/>
                <a:gd name="connsiteX0-129" fmla="*/ 177922 w 3089118"/>
                <a:gd name="connsiteY0-130" fmla="*/ 438436 h 1523545"/>
                <a:gd name="connsiteX1-131" fmla="*/ 93318 w 3089118"/>
                <a:gd name="connsiteY1-132" fmla="*/ 523040 h 1523545"/>
                <a:gd name="connsiteX2-133" fmla="*/ 8714 w 3089118"/>
                <a:gd name="connsiteY2-134" fmla="*/ 438436 h 1523545"/>
                <a:gd name="connsiteX3-135" fmla="*/ 93318 w 3089118"/>
                <a:gd name="connsiteY3-136" fmla="*/ 353832 h 1523545"/>
                <a:gd name="connsiteX4-137" fmla="*/ 177922 w 3089118"/>
                <a:gd name="connsiteY4-138" fmla="*/ 438436 h 1523545"/>
                <a:gd name="connsiteX0-139" fmla="*/ 354093 w 3089118"/>
                <a:gd name="connsiteY0-140" fmla="*/ 466105 h 1523545"/>
                <a:gd name="connsiteX1-141" fmla="*/ 227187 w 3089118"/>
                <a:gd name="connsiteY1-142" fmla="*/ 593011 h 1523545"/>
                <a:gd name="connsiteX2-143" fmla="*/ 100281 w 3089118"/>
                <a:gd name="connsiteY2-144" fmla="*/ 466105 h 1523545"/>
                <a:gd name="connsiteX3-145" fmla="*/ 227187 w 3089118"/>
                <a:gd name="connsiteY3-146" fmla="*/ 339199 h 1523545"/>
                <a:gd name="connsiteX4-147" fmla="*/ 354093 w 3089118"/>
                <a:gd name="connsiteY4-148" fmla="*/ 466105 h 1523545"/>
                <a:gd name="connsiteX0-149" fmla="*/ 4863 w 45837"/>
                <a:gd name="connsiteY0-150" fmla="*/ 25476 h 43219"/>
                <a:gd name="connsiteX1-151" fmla="*/ 4777 w 45837"/>
                <a:gd name="connsiteY1-152" fmla="*/ 25239 h 43219"/>
                <a:gd name="connsiteX2-153" fmla="*/ 9545 w 45837"/>
                <a:gd name="connsiteY2-154" fmla="*/ 34758 h 43219"/>
                <a:gd name="connsiteX3-155" fmla="*/ 8437 w 45837"/>
                <a:gd name="connsiteY3-156" fmla="*/ 35139 h 43219"/>
                <a:gd name="connsiteX4-157" fmla="*/ 19095 w 45837"/>
                <a:gd name="connsiteY4-158" fmla="*/ 38949 h 43219"/>
                <a:gd name="connsiteX5-159" fmla="*/ 18427 w 45837"/>
                <a:gd name="connsiteY5-160" fmla="*/ 37209 h 43219"/>
                <a:gd name="connsiteX6-161" fmla="*/ 31444 w 45837"/>
                <a:gd name="connsiteY6-162" fmla="*/ 34610 h 43219"/>
                <a:gd name="connsiteX7-163" fmla="*/ 31177 w 45837"/>
                <a:gd name="connsiteY7-164" fmla="*/ 36519 h 43219"/>
                <a:gd name="connsiteX8-165" fmla="*/ 36746 w 45837"/>
                <a:gd name="connsiteY8-166" fmla="*/ 22813 h 43219"/>
                <a:gd name="connsiteX9-167" fmla="*/ 39997 w 45837"/>
                <a:gd name="connsiteY9-168" fmla="*/ 29949 h 43219"/>
                <a:gd name="connsiteX10-169" fmla="*/ 44415 w 45837"/>
                <a:gd name="connsiteY10-170" fmla="*/ 15213 h 43219"/>
                <a:gd name="connsiteX11-171" fmla="*/ 42967 w 45837"/>
                <a:gd name="connsiteY11-172" fmla="*/ 17889 h 43219"/>
                <a:gd name="connsiteX12-173" fmla="*/ 40941 w 45837"/>
                <a:gd name="connsiteY12-174" fmla="*/ 5285 h 43219"/>
                <a:gd name="connsiteX13-175" fmla="*/ 41017 w 45837"/>
                <a:gd name="connsiteY13-176" fmla="*/ 6549 h 43219"/>
                <a:gd name="connsiteX14-177" fmla="*/ 31695 w 45837"/>
                <a:gd name="connsiteY14-178" fmla="*/ 3811 h 43219"/>
                <a:gd name="connsiteX15-179" fmla="*/ 32437 w 45837"/>
                <a:gd name="connsiteY15-180" fmla="*/ 2199 h 43219"/>
                <a:gd name="connsiteX16-181" fmla="*/ 24758 w 45837"/>
                <a:gd name="connsiteY16-182" fmla="*/ 4579 h 43219"/>
                <a:gd name="connsiteX17-183" fmla="*/ 25117 w 45837"/>
                <a:gd name="connsiteY17-184" fmla="*/ 3189 h 43219"/>
                <a:gd name="connsiteX18-185" fmla="*/ 16617 w 45837"/>
                <a:gd name="connsiteY18-186" fmla="*/ 5051 h 43219"/>
                <a:gd name="connsiteX19-187" fmla="*/ 17917 w 45837"/>
                <a:gd name="connsiteY19-188" fmla="*/ 6399 h 43219"/>
                <a:gd name="connsiteX20-189" fmla="*/ 6744 w 45837"/>
                <a:gd name="connsiteY20-190" fmla="*/ 15648 h 43219"/>
                <a:gd name="connsiteX21-191" fmla="*/ 6517 w 45837"/>
                <a:gd name="connsiteY21-192" fmla="*/ 14229 h 43219"/>
                <a:gd name="connsiteX0-193" fmla="*/ 6517 w 45837"/>
                <a:gd name="connsiteY0-194" fmla="*/ 14229 h 43219"/>
                <a:gd name="connsiteX1-195" fmla="*/ 8240 w 45837"/>
                <a:gd name="connsiteY1-196" fmla="*/ 6766 h 43219"/>
                <a:gd name="connsiteX2-197" fmla="*/ 16622 w 45837"/>
                <a:gd name="connsiteY2-198" fmla="*/ 5061 h 43219"/>
                <a:gd name="connsiteX3-199" fmla="*/ 25073 w 45837"/>
                <a:gd name="connsiteY3-200" fmla="*/ 3291 h 43219"/>
                <a:gd name="connsiteX4-201" fmla="*/ 28366 w 45837"/>
                <a:gd name="connsiteY4-202" fmla="*/ 59 h 43219"/>
                <a:gd name="connsiteX5-203" fmla="*/ 32450 w 45837"/>
                <a:gd name="connsiteY5-204" fmla="*/ 2340 h 43219"/>
                <a:gd name="connsiteX6-205" fmla="*/ 38080 w 45837"/>
                <a:gd name="connsiteY6-206" fmla="*/ 549 h 43219"/>
                <a:gd name="connsiteX7-207" fmla="*/ 40935 w 45837"/>
                <a:gd name="connsiteY7-208" fmla="*/ 5435 h 43219"/>
                <a:gd name="connsiteX8-209" fmla="*/ 44599 w 45837"/>
                <a:gd name="connsiteY8-210" fmla="*/ 10177 h 43219"/>
                <a:gd name="connsiteX9-211" fmla="*/ 44435 w 45837"/>
                <a:gd name="connsiteY9-212" fmla="*/ 15319 h 43219"/>
                <a:gd name="connsiteX10-213" fmla="*/ 45633 w 45837"/>
                <a:gd name="connsiteY10-214" fmla="*/ 23181 h 43219"/>
                <a:gd name="connsiteX11-215" fmla="*/ 40021 w 45837"/>
                <a:gd name="connsiteY11-216" fmla="*/ 30063 h 43219"/>
                <a:gd name="connsiteX12-217" fmla="*/ 38012 w 45837"/>
                <a:gd name="connsiteY12-218" fmla="*/ 35960 h 43219"/>
                <a:gd name="connsiteX13-219" fmla="*/ 31172 w 45837"/>
                <a:gd name="connsiteY13-220" fmla="*/ 36674 h 43219"/>
                <a:gd name="connsiteX14-221" fmla="*/ 26284 w 45837"/>
                <a:gd name="connsiteY14-222" fmla="*/ 42965 h 43219"/>
                <a:gd name="connsiteX15-223" fmla="*/ 19097 w 45837"/>
                <a:gd name="connsiteY15-224" fmla="*/ 39125 h 43219"/>
                <a:gd name="connsiteX16-225" fmla="*/ 8421 w 45837"/>
                <a:gd name="connsiteY16-226" fmla="*/ 35331 h 43219"/>
                <a:gd name="connsiteX17-227" fmla="*/ 3727 w 45837"/>
                <a:gd name="connsiteY17-228" fmla="*/ 31109 h 43219"/>
                <a:gd name="connsiteX18-229" fmla="*/ 4730 w 45837"/>
                <a:gd name="connsiteY18-230" fmla="*/ 25410 h 43219"/>
                <a:gd name="connsiteX19-231" fmla="*/ 2612 w 45837"/>
                <a:gd name="connsiteY19-232" fmla="*/ 19563 h 43219"/>
                <a:gd name="connsiteX20-233" fmla="*/ 6480 w 45837"/>
                <a:gd name="connsiteY20-234" fmla="*/ 14366 h 43219"/>
                <a:gd name="connsiteX21-235" fmla="*/ 6517 w 45837"/>
                <a:gd name="connsiteY21-236" fmla="*/ 14229 h 43219"/>
                <a:gd name="connsiteX0-237" fmla="*/ 84604 w 3089118"/>
                <a:gd name="connsiteY0-238" fmla="*/ 427892 h 1523545"/>
                <a:gd name="connsiteX1-239" fmla="*/ 42302 w 3089118"/>
                <a:gd name="connsiteY1-240" fmla="*/ 470194 h 1523545"/>
                <a:gd name="connsiteX2-241" fmla="*/ 0 w 3089118"/>
                <a:gd name="connsiteY2-242" fmla="*/ 427892 h 1523545"/>
                <a:gd name="connsiteX3-243" fmla="*/ 42302 w 3089118"/>
                <a:gd name="connsiteY3-244" fmla="*/ 385590 h 1523545"/>
                <a:gd name="connsiteX4-245" fmla="*/ 84604 w 3089118"/>
                <a:gd name="connsiteY4-246" fmla="*/ 427892 h 1523545"/>
                <a:gd name="connsiteX0-247" fmla="*/ 177922 w 3089118"/>
                <a:gd name="connsiteY0-248" fmla="*/ 438436 h 1523545"/>
                <a:gd name="connsiteX1-249" fmla="*/ 93318 w 3089118"/>
                <a:gd name="connsiteY1-250" fmla="*/ 523040 h 1523545"/>
                <a:gd name="connsiteX2-251" fmla="*/ 8714 w 3089118"/>
                <a:gd name="connsiteY2-252" fmla="*/ 438436 h 1523545"/>
                <a:gd name="connsiteX3-253" fmla="*/ 93318 w 3089118"/>
                <a:gd name="connsiteY3-254" fmla="*/ 353832 h 1523545"/>
                <a:gd name="connsiteX4-255" fmla="*/ 177922 w 3089118"/>
                <a:gd name="connsiteY4-256" fmla="*/ 438436 h 1523545"/>
                <a:gd name="connsiteX0-257" fmla="*/ 354093 w 3089118"/>
                <a:gd name="connsiteY0-258" fmla="*/ 466105 h 1523545"/>
                <a:gd name="connsiteX1-259" fmla="*/ 227187 w 3089118"/>
                <a:gd name="connsiteY1-260" fmla="*/ 593011 h 1523545"/>
                <a:gd name="connsiteX2-261" fmla="*/ 100281 w 3089118"/>
                <a:gd name="connsiteY2-262" fmla="*/ 466105 h 1523545"/>
                <a:gd name="connsiteX3-263" fmla="*/ 227187 w 3089118"/>
                <a:gd name="connsiteY3-264" fmla="*/ 339199 h 1523545"/>
                <a:gd name="connsiteX4-265" fmla="*/ 354093 w 3089118"/>
                <a:gd name="connsiteY4-266" fmla="*/ 466105 h 1523545"/>
                <a:gd name="connsiteX0-267" fmla="*/ 4863 w 45837"/>
                <a:gd name="connsiteY0-268" fmla="*/ 25476 h 43219"/>
                <a:gd name="connsiteX1-269" fmla="*/ 4777 w 45837"/>
                <a:gd name="connsiteY1-270" fmla="*/ 25239 h 43219"/>
                <a:gd name="connsiteX2-271" fmla="*/ 9545 w 45837"/>
                <a:gd name="connsiteY2-272" fmla="*/ 34758 h 43219"/>
                <a:gd name="connsiteX3-273" fmla="*/ 8437 w 45837"/>
                <a:gd name="connsiteY3-274" fmla="*/ 35139 h 43219"/>
                <a:gd name="connsiteX4-275" fmla="*/ 19095 w 45837"/>
                <a:gd name="connsiteY4-276" fmla="*/ 38949 h 43219"/>
                <a:gd name="connsiteX5-277" fmla="*/ 18427 w 45837"/>
                <a:gd name="connsiteY5-278" fmla="*/ 37209 h 43219"/>
                <a:gd name="connsiteX6-279" fmla="*/ 31444 w 45837"/>
                <a:gd name="connsiteY6-280" fmla="*/ 34610 h 43219"/>
                <a:gd name="connsiteX7-281" fmla="*/ 31177 w 45837"/>
                <a:gd name="connsiteY7-282" fmla="*/ 36519 h 43219"/>
                <a:gd name="connsiteX8-283" fmla="*/ 39709 w 45837"/>
                <a:gd name="connsiteY8-284" fmla="*/ 30056 h 43219"/>
                <a:gd name="connsiteX9-285" fmla="*/ 39997 w 45837"/>
                <a:gd name="connsiteY9-286" fmla="*/ 29949 h 43219"/>
                <a:gd name="connsiteX10-287" fmla="*/ 44415 w 45837"/>
                <a:gd name="connsiteY10-288" fmla="*/ 15213 h 43219"/>
                <a:gd name="connsiteX11-289" fmla="*/ 42967 w 45837"/>
                <a:gd name="connsiteY11-290" fmla="*/ 17889 h 43219"/>
                <a:gd name="connsiteX12-291" fmla="*/ 40941 w 45837"/>
                <a:gd name="connsiteY12-292" fmla="*/ 5285 h 43219"/>
                <a:gd name="connsiteX13-293" fmla="*/ 41017 w 45837"/>
                <a:gd name="connsiteY13-294" fmla="*/ 6549 h 43219"/>
                <a:gd name="connsiteX14-295" fmla="*/ 31695 w 45837"/>
                <a:gd name="connsiteY14-296" fmla="*/ 3811 h 43219"/>
                <a:gd name="connsiteX15-297" fmla="*/ 32437 w 45837"/>
                <a:gd name="connsiteY15-298" fmla="*/ 2199 h 43219"/>
                <a:gd name="connsiteX16-299" fmla="*/ 24758 w 45837"/>
                <a:gd name="connsiteY16-300" fmla="*/ 4579 h 43219"/>
                <a:gd name="connsiteX17-301" fmla="*/ 25117 w 45837"/>
                <a:gd name="connsiteY17-302" fmla="*/ 3189 h 43219"/>
                <a:gd name="connsiteX18-303" fmla="*/ 16617 w 45837"/>
                <a:gd name="connsiteY18-304" fmla="*/ 5051 h 43219"/>
                <a:gd name="connsiteX19-305" fmla="*/ 17917 w 45837"/>
                <a:gd name="connsiteY19-306" fmla="*/ 6399 h 43219"/>
                <a:gd name="connsiteX20-307" fmla="*/ 6744 w 45837"/>
                <a:gd name="connsiteY20-308" fmla="*/ 15648 h 43219"/>
                <a:gd name="connsiteX21-309" fmla="*/ 6517 w 45837"/>
                <a:gd name="connsiteY21-310" fmla="*/ 14229 h 43219"/>
                <a:gd name="connsiteX0-311" fmla="*/ 6517 w 45837"/>
                <a:gd name="connsiteY0-312" fmla="*/ 14229 h 43219"/>
                <a:gd name="connsiteX1-313" fmla="*/ 8240 w 45837"/>
                <a:gd name="connsiteY1-314" fmla="*/ 6766 h 43219"/>
                <a:gd name="connsiteX2-315" fmla="*/ 16622 w 45837"/>
                <a:gd name="connsiteY2-316" fmla="*/ 5061 h 43219"/>
                <a:gd name="connsiteX3-317" fmla="*/ 25073 w 45837"/>
                <a:gd name="connsiteY3-318" fmla="*/ 3291 h 43219"/>
                <a:gd name="connsiteX4-319" fmla="*/ 28366 w 45837"/>
                <a:gd name="connsiteY4-320" fmla="*/ 59 h 43219"/>
                <a:gd name="connsiteX5-321" fmla="*/ 32450 w 45837"/>
                <a:gd name="connsiteY5-322" fmla="*/ 2340 h 43219"/>
                <a:gd name="connsiteX6-323" fmla="*/ 38080 w 45837"/>
                <a:gd name="connsiteY6-324" fmla="*/ 549 h 43219"/>
                <a:gd name="connsiteX7-325" fmla="*/ 40935 w 45837"/>
                <a:gd name="connsiteY7-326" fmla="*/ 5435 h 43219"/>
                <a:gd name="connsiteX8-327" fmla="*/ 44599 w 45837"/>
                <a:gd name="connsiteY8-328" fmla="*/ 10177 h 43219"/>
                <a:gd name="connsiteX9-329" fmla="*/ 44435 w 45837"/>
                <a:gd name="connsiteY9-330" fmla="*/ 15319 h 43219"/>
                <a:gd name="connsiteX10-331" fmla="*/ 45633 w 45837"/>
                <a:gd name="connsiteY10-332" fmla="*/ 23181 h 43219"/>
                <a:gd name="connsiteX11-333" fmla="*/ 40021 w 45837"/>
                <a:gd name="connsiteY11-334" fmla="*/ 30063 h 43219"/>
                <a:gd name="connsiteX12-335" fmla="*/ 38012 w 45837"/>
                <a:gd name="connsiteY12-336" fmla="*/ 35960 h 43219"/>
                <a:gd name="connsiteX13-337" fmla="*/ 31172 w 45837"/>
                <a:gd name="connsiteY13-338" fmla="*/ 36674 h 43219"/>
                <a:gd name="connsiteX14-339" fmla="*/ 26284 w 45837"/>
                <a:gd name="connsiteY14-340" fmla="*/ 42965 h 43219"/>
                <a:gd name="connsiteX15-341" fmla="*/ 19097 w 45837"/>
                <a:gd name="connsiteY15-342" fmla="*/ 39125 h 43219"/>
                <a:gd name="connsiteX16-343" fmla="*/ 8421 w 45837"/>
                <a:gd name="connsiteY16-344" fmla="*/ 35331 h 43219"/>
                <a:gd name="connsiteX17-345" fmla="*/ 3727 w 45837"/>
                <a:gd name="connsiteY17-346" fmla="*/ 31109 h 43219"/>
                <a:gd name="connsiteX18-347" fmla="*/ 4730 w 45837"/>
                <a:gd name="connsiteY18-348" fmla="*/ 25410 h 43219"/>
                <a:gd name="connsiteX19-349" fmla="*/ 2612 w 45837"/>
                <a:gd name="connsiteY19-350" fmla="*/ 19563 h 43219"/>
                <a:gd name="connsiteX20-351" fmla="*/ 6480 w 45837"/>
                <a:gd name="connsiteY20-352" fmla="*/ 14366 h 43219"/>
                <a:gd name="connsiteX21-353" fmla="*/ 6517 w 45837"/>
                <a:gd name="connsiteY21-354" fmla="*/ 14229 h 43219"/>
                <a:gd name="connsiteX0-355" fmla="*/ 84604 w 3089118"/>
                <a:gd name="connsiteY0-356" fmla="*/ 427892 h 1523545"/>
                <a:gd name="connsiteX1-357" fmla="*/ 42302 w 3089118"/>
                <a:gd name="connsiteY1-358" fmla="*/ 470194 h 1523545"/>
                <a:gd name="connsiteX2-359" fmla="*/ 0 w 3089118"/>
                <a:gd name="connsiteY2-360" fmla="*/ 427892 h 1523545"/>
                <a:gd name="connsiteX3-361" fmla="*/ 42302 w 3089118"/>
                <a:gd name="connsiteY3-362" fmla="*/ 385590 h 1523545"/>
                <a:gd name="connsiteX4-363" fmla="*/ 84604 w 3089118"/>
                <a:gd name="connsiteY4-364" fmla="*/ 427892 h 1523545"/>
                <a:gd name="connsiteX0-365" fmla="*/ 177922 w 3089118"/>
                <a:gd name="connsiteY0-366" fmla="*/ 438436 h 1523545"/>
                <a:gd name="connsiteX1-367" fmla="*/ 93318 w 3089118"/>
                <a:gd name="connsiteY1-368" fmla="*/ 523040 h 1523545"/>
                <a:gd name="connsiteX2-369" fmla="*/ 8714 w 3089118"/>
                <a:gd name="connsiteY2-370" fmla="*/ 438436 h 1523545"/>
                <a:gd name="connsiteX3-371" fmla="*/ 93318 w 3089118"/>
                <a:gd name="connsiteY3-372" fmla="*/ 353832 h 1523545"/>
                <a:gd name="connsiteX4-373" fmla="*/ 177922 w 3089118"/>
                <a:gd name="connsiteY4-374" fmla="*/ 438436 h 1523545"/>
                <a:gd name="connsiteX0-375" fmla="*/ 354093 w 3089118"/>
                <a:gd name="connsiteY0-376" fmla="*/ 466105 h 1523545"/>
                <a:gd name="connsiteX1-377" fmla="*/ 227187 w 3089118"/>
                <a:gd name="connsiteY1-378" fmla="*/ 593011 h 1523545"/>
                <a:gd name="connsiteX2-379" fmla="*/ 100281 w 3089118"/>
                <a:gd name="connsiteY2-380" fmla="*/ 466105 h 1523545"/>
                <a:gd name="connsiteX3-381" fmla="*/ 227187 w 3089118"/>
                <a:gd name="connsiteY3-382" fmla="*/ 339199 h 1523545"/>
                <a:gd name="connsiteX4-383" fmla="*/ 354093 w 3089118"/>
                <a:gd name="connsiteY4-384" fmla="*/ 466105 h 1523545"/>
                <a:gd name="connsiteX0-385" fmla="*/ 4863 w 45837"/>
                <a:gd name="connsiteY0-386" fmla="*/ 25476 h 43219"/>
                <a:gd name="connsiteX1-387" fmla="*/ 4777 w 45837"/>
                <a:gd name="connsiteY1-388" fmla="*/ 25239 h 43219"/>
                <a:gd name="connsiteX2-389" fmla="*/ 9545 w 45837"/>
                <a:gd name="connsiteY2-390" fmla="*/ 34758 h 43219"/>
                <a:gd name="connsiteX3-391" fmla="*/ 8437 w 45837"/>
                <a:gd name="connsiteY3-392" fmla="*/ 35139 h 43219"/>
                <a:gd name="connsiteX4-393" fmla="*/ 19095 w 45837"/>
                <a:gd name="connsiteY4-394" fmla="*/ 38949 h 43219"/>
                <a:gd name="connsiteX5-395" fmla="*/ 18427 w 45837"/>
                <a:gd name="connsiteY5-396" fmla="*/ 37209 h 43219"/>
                <a:gd name="connsiteX6-397" fmla="*/ 31444 w 45837"/>
                <a:gd name="connsiteY6-398" fmla="*/ 34610 h 43219"/>
                <a:gd name="connsiteX7-399" fmla="*/ 31177 w 45837"/>
                <a:gd name="connsiteY7-400" fmla="*/ 36519 h 43219"/>
                <a:gd name="connsiteX8-401" fmla="*/ 39709 w 45837"/>
                <a:gd name="connsiteY8-402" fmla="*/ 30056 h 43219"/>
                <a:gd name="connsiteX9-403" fmla="*/ 39997 w 45837"/>
                <a:gd name="connsiteY9-404" fmla="*/ 29949 h 43219"/>
                <a:gd name="connsiteX10-405" fmla="*/ 44415 w 45837"/>
                <a:gd name="connsiteY10-406" fmla="*/ 15213 h 43219"/>
                <a:gd name="connsiteX11-407" fmla="*/ 42967 w 45837"/>
                <a:gd name="connsiteY11-408" fmla="*/ 17889 h 43219"/>
                <a:gd name="connsiteX12-409" fmla="*/ 40941 w 45837"/>
                <a:gd name="connsiteY12-410" fmla="*/ 5285 h 43219"/>
                <a:gd name="connsiteX13-411" fmla="*/ 41017 w 45837"/>
                <a:gd name="connsiteY13-412" fmla="*/ 6549 h 43219"/>
                <a:gd name="connsiteX14-413" fmla="*/ 31695 w 45837"/>
                <a:gd name="connsiteY14-414" fmla="*/ 3811 h 43219"/>
                <a:gd name="connsiteX15-415" fmla="*/ 32437 w 45837"/>
                <a:gd name="connsiteY15-416" fmla="*/ 2199 h 43219"/>
                <a:gd name="connsiteX16-417" fmla="*/ 24758 w 45837"/>
                <a:gd name="connsiteY16-418" fmla="*/ 4579 h 43219"/>
                <a:gd name="connsiteX17-419" fmla="*/ 25117 w 45837"/>
                <a:gd name="connsiteY17-420" fmla="*/ 3189 h 43219"/>
                <a:gd name="connsiteX18-421" fmla="*/ 16617 w 45837"/>
                <a:gd name="connsiteY18-422" fmla="*/ 5051 h 43219"/>
                <a:gd name="connsiteX19-423" fmla="*/ 17917 w 45837"/>
                <a:gd name="connsiteY19-424" fmla="*/ 6399 h 43219"/>
                <a:gd name="connsiteX20-425" fmla="*/ 6744 w 45837"/>
                <a:gd name="connsiteY20-426" fmla="*/ 15648 h 43219"/>
                <a:gd name="connsiteX21-427" fmla="*/ 6517 w 45837"/>
                <a:gd name="connsiteY21-428" fmla="*/ 14229 h 43219"/>
                <a:gd name="connsiteX0-429" fmla="*/ 6517 w 45837"/>
                <a:gd name="connsiteY0-430" fmla="*/ 14229 h 43219"/>
                <a:gd name="connsiteX1-431" fmla="*/ 8240 w 45837"/>
                <a:gd name="connsiteY1-432" fmla="*/ 6766 h 43219"/>
                <a:gd name="connsiteX2-433" fmla="*/ 16622 w 45837"/>
                <a:gd name="connsiteY2-434" fmla="*/ 5061 h 43219"/>
                <a:gd name="connsiteX3-435" fmla="*/ 25073 w 45837"/>
                <a:gd name="connsiteY3-436" fmla="*/ 3291 h 43219"/>
                <a:gd name="connsiteX4-437" fmla="*/ 28366 w 45837"/>
                <a:gd name="connsiteY4-438" fmla="*/ 59 h 43219"/>
                <a:gd name="connsiteX5-439" fmla="*/ 32450 w 45837"/>
                <a:gd name="connsiteY5-440" fmla="*/ 2340 h 43219"/>
                <a:gd name="connsiteX6-441" fmla="*/ 38080 w 45837"/>
                <a:gd name="connsiteY6-442" fmla="*/ 549 h 43219"/>
                <a:gd name="connsiteX7-443" fmla="*/ 40935 w 45837"/>
                <a:gd name="connsiteY7-444" fmla="*/ 5435 h 43219"/>
                <a:gd name="connsiteX8-445" fmla="*/ 44599 w 45837"/>
                <a:gd name="connsiteY8-446" fmla="*/ 10177 h 43219"/>
                <a:gd name="connsiteX9-447" fmla="*/ 44435 w 45837"/>
                <a:gd name="connsiteY9-448" fmla="*/ 15319 h 43219"/>
                <a:gd name="connsiteX10-449" fmla="*/ 45633 w 45837"/>
                <a:gd name="connsiteY10-450" fmla="*/ 23181 h 43219"/>
                <a:gd name="connsiteX11-451" fmla="*/ 40021 w 45837"/>
                <a:gd name="connsiteY11-452" fmla="*/ 30063 h 43219"/>
                <a:gd name="connsiteX12-453" fmla="*/ 38012 w 45837"/>
                <a:gd name="connsiteY12-454" fmla="*/ 35960 h 43219"/>
                <a:gd name="connsiteX13-455" fmla="*/ 31172 w 45837"/>
                <a:gd name="connsiteY13-456" fmla="*/ 36674 h 43219"/>
                <a:gd name="connsiteX14-457" fmla="*/ 26284 w 45837"/>
                <a:gd name="connsiteY14-458" fmla="*/ 42965 h 43219"/>
                <a:gd name="connsiteX15-459" fmla="*/ 19097 w 45837"/>
                <a:gd name="connsiteY15-460" fmla="*/ 39125 h 43219"/>
                <a:gd name="connsiteX16-461" fmla="*/ 8421 w 45837"/>
                <a:gd name="connsiteY16-462" fmla="*/ 35331 h 43219"/>
                <a:gd name="connsiteX17-463" fmla="*/ 3727 w 45837"/>
                <a:gd name="connsiteY17-464" fmla="*/ 31109 h 43219"/>
                <a:gd name="connsiteX18-465" fmla="*/ 4730 w 45837"/>
                <a:gd name="connsiteY18-466" fmla="*/ 25410 h 43219"/>
                <a:gd name="connsiteX19-467" fmla="*/ 2612 w 45837"/>
                <a:gd name="connsiteY19-468" fmla="*/ 19563 h 43219"/>
                <a:gd name="connsiteX20-469" fmla="*/ 6480 w 45837"/>
                <a:gd name="connsiteY20-470" fmla="*/ 14366 h 43219"/>
                <a:gd name="connsiteX21-471" fmla="*/ 6517 w 45837"/>
                <a:gd name="connsiteY21-472" fmla="*/ 14229 h 43219"/>
                <a:gd name="connsiteX0-473" fmla="*/ 84604 w 3089118"/>
                <a:gd name="connsiteY0-474" fmla="*/ 427892 h 1523545"/>
                <a:gd name="connsiteX1-475" fmla="*/ 42302 w 3089118"/>
                <a:gd name="connsiteY1-476" fmla="*/ 470194 h 1523545"/>
                <a:gd name="connsiteX2-477" fmla="*/ 0 w 3089118"/>
                <a:gd name="connsiteY2-478" fmla="*/ 427892 h 1523545"/>
                <a:gd name="connsiteX3-479" fmla="*/ 42302 w 3089118"/>
                <a:gd name="connsiteY3-480" fmla="*/ 385590 h 1523545"/>
                <a:gd name="connsiteX4-481" fmla="*/ 84604 w 3089118"/>
                <a:gd name="connsiteY4-482" fmla="*/ 427892 h 1523545"/>
                <a:gd name="connsiteX0-483" fmla="*/ 177922 w 3089118"/>
                <a:gd name="connsiteY0-484" fmla="*/ 438436 h 1523545"/>
                <a:gd name="connsiteX1-485" fmla="*/ 93318 w 3089118"/>
                <a:gd name="connsiteY1-486" fmla="*/ 523040 h 1523545"/>
                <a:gd name="connsiteX2-487" fmla="*/ 8714 w 3089118"/>
                <a:gd name="connsiteY2-488" fmla="*/ 438436 h 1523545"/>
                <a:gd name="connsiteX3-489" fmla="*/ 93318 w 3089118"/>
                <a:gd name="connsiteY3-490" fmla="*/ 353832 h 1523545"/>
                <a:gd name="connsiteX4-491" fmla="*/ 177922 w 3089118"/>
                <a:gd name="connsiteY4-492" fmla="*/ 438436 h 1523545"/>
                <a:gd name="connsiteX0-493" fmla="*/ 354093 w 3089118"/>
                <a:gd name="connsiteY0-494" fmla="*/ 466105 h 1523545"/>
                <a:gd name="connsiteX1-495" fmla="*/ 227187 w 3089118"/>
                <a:gd name="connsiteY1-496" fmla="*/ 593011 h 1523545"/>
                <a:gd name="connsiteX2-497" fmla="*/ 100281 w 3089118"/>
                <a:gd name="connsiteY2-498" fmla="*/ 466105 h 1523545"/>
                <a:gd name="connsiteX3-499" fmla="*/ 227187 w 3089118"/>
                <a:gd name="connsiteY3-500" fmla="*/ 339199 h 1523545"/>
                <a:gd name="connsiteX4-501" fmla="*/ 354093 w 3089118"/>
                <a:gd name="connsiteY4-502" fmla="*/ 466105 h 1523545"/>
                <a:gd name="connsiteX0-503" fmla="*/ 4863 w 45837"/>
                <a:gd name="connsiteY0-504" fmla="*/ 25476 h 43219"/>
                <a:gd name="connsiteX1-505" fmla="*/ 4777 w 45837"/>
                <a:gd name="connsiteY1-506" fmla="*/ 25239 h 43219"/>
                <a:gd name="connsiteX2-507" fmla="*/ 9545 w 45837"/>
                <a:gd name="connsiteY2-508" fmla="*/ 34758 h 43219"/>
                <a:gd name="connsiteX3-509" fmla="*/ 8437 w 45837"/>
                <a:gd name="connsiteY3-510" fmla="*/ 35139 h 43219"/>
                <a:gd name="connsiteX4-511" fmla="*/ 19095 w 45837"/>
                <a:gd name="connsiteY4-512" fmla="*/ 38949 h 43219"/>
                <a:gd name="connsiteX5-513" fmla="*/ 18427 w 45837"/>
                <a:gd name="connsiteY5-514" fmla="*/ 37209 h 43219"/>
                <a:gd name="connsiteX6-515" fmla="*/ 31444 w 45837"/>
                <a:gd name="connsiteY6-516" fmla="*/ 34610 h 43219"/>
                <a:gd name="connsiteX7-517" fmla="*/ 31177 w 45837"/>
                <a:gd name="connsiteY7-518" fmla="*/ 36519 h 43219"/>
                <a:gd name="connsiteX8-519" fmla="*/ 39709 w 45837"/>
                <a:gd name="connsiteY8-520" fmla="*/ 30056 h 43219"/>
                <a:gd name="connsiteX9-521" fmla="*/ 39997 w 45837"/>
                <a:gd name="connsiteY9-522" fmla="*/ 29949 h 43219"/>
                <a:gd name="connsiteX10-523" fmla="*/ 44415 w 45837"/>
                <a:gd name="connsiteY10-524" fmla="*/ 15213 h 43219"/>
                <a:gd name="connsiteX11-525" fmla="*/ 44170 w 45837"/>
                <a:gd name="connsiteY11-526" fmla="*/ 15846 h 43219"/>
                <a:gd name="connsiteX12-527" fmla="*/ 40941 w 45837"/>
                <a:gd name="connsiteY12-528" fmla="*/ 5285 h 43219"/>
                <a:gd name="connsiteX13-529" fmla="*/ 41017 w 45837"/>
                <a:gd name="connsiteY13-530" fmla="*/ 6549 h 43219"/>
                <a:gd name="connsiteX14-531" fmla="*/ 31695 w 45837"/>
                <a:gd name="connsiteY14-532" fmla="*/ 3811 h 43219"/>
                <a:gd name="connsiteX15-533" fmla="*/ 32437 w 45837"/>
                <a:gd name="connsiteY15-534" fmla="*/ 2199 h 43219"/>
                <a:gd name="connsiteX16-535" fmla="*/ 24758 w 45837"/>
                <a:gd name="connsiteY16-536" fmla="*/ 4579 h 43219"/>
                <a:gd name="connsiteX17-537" fmla="*/ 25117 w 45837"/>
                <a:gd name="connsiteY17-538" fmla="*/ 3189 h 43219"/>
                <a:gd name="connsiteX18-539" fmla="*/ 16617 w 45837"/>
                <a:gd name="connsiteY18-540" fmla="*/ 5051 h 43219"/>
                <a:gd name="connsiteX19-541" fmla="*/ 17917 w 45837"/>
                <a:gd name="connsiteY19-542" fmla="*/ 6399 h 43219"/>
                <a:gd name="connsiteX20-543" fmla="*/ 6744 w 45837"/>
                <a:gd name="connsiteY20-544" fmla="*/ 15648 h 43219"/>
                <a:gd name="connsiteX21-545" fmla="*/ 6517 w 45837"/>
                <a:gd name="connsiteY21-546" fmla="*/ 14229 h 43219"/>
                <a:gd name="connsiteX0-547" fmla="*/ 6517 w 45837"/>
                <a:gd name="connsiteY0-548" fmla="*/ 14229 h 43219"/>
                <a:gd name="connsiteX1-549" fmla="*/ 8240 w 45837"/>
                <a:gd name="connsiteY1-550" fmla="*/ 6766 h 43219"/>
                <a:gd name="connsiteX2-551" fmla="*/ 16622 w 45837"/>
                <a:gd name="connsiteY2-552" fmla="*/ 5061 h 43219"/>
                <a:gd name="connsiteX3-553" fmla="*/ 25073 w 45837"/>
                <a:gd name="connsiteY3-554" fmla="*/ 3291 h 43219"/>
                <a:gd name="connsiteX4-555" fmla="*/ 28366 w 45837"/>
                <a:gd name="connsiteY4-556" fmla="*/ 59 h 43219"/>
                <a:gd name="connsiteX5-557" fmla="*/ 32450 w 45837"/>
                <a:gd name="connsiteY5-558" fmla="*/ 2340 h 43219"/>
                <a:gd name="connsiteX6-559" fmla="*/ 38080 w 45837"/>
                <a:gd name="connsiteY6-560" fmla="*/ 549 h 43219"/>
                <a:gd name="connsiteX7-561" fmla="*/ 40935 w 45837"/>
                <a:gd name="connsiteY7-562" fmla="*/ 5435 h 43219"/>
                <a:gd name="connsiteX8-563" fmla="*/ 44599 w 45837"/>
                <a:gd name="connsiteY8-564" fmla="*/ 10177 h 43219"/>
                <a:gd name="connsiteX9-565" fmla="*/ 44435 w 45837"/>
                <a:gd name="connsiteY9-566" fmla="*/ 15319 h 43219"/>
                <a:gd name="connsiteX10-567" fmla="*/ 45633 w 45837"/>
                <a:gd name="connsiteY10-568" fmla="*/ 23181 h 43219"/>
                <a:gd name="connsiteX11-569" fmla="*/ 40021 w 45837"/>
                <a:gd name="connsiteY11-570" fmla="*/ 30063 h 43219"/>
                <a:gd name="connsiteX12-571" fmla="*/ 38012 w 45837"/>
                <a:gd name="connsiteY12-572" fmla="*/ 35960 h 43219"/>
                <a:gd name="connsiteX13-573" fmla="*/ 31172 w 45837"/>
                <a:gd name="connsiteY13-574" fmla="*/ 36674 h 43219"/>
                <a:gd name="connsiteX14-575" fmla="*/ 26284 w 45837"/>
                <a:gd name="connsiteY14-576" fmla="*/ 42965 h 43219"/>
                <a:gd name="connsiteX15-577" fmla="*/ 19097 w 45837"/>
                <a:gd name="connsiteY15-578" fmla="*/ 39125 h 43219"/>
                <a:gd name="connsiteX16-579" fmla="*/ 8421 w 45837"/>
                <a:gd name="connsiteY16-580" fmla="*/ 35331 h 43219"/>
                <a:gd name="connsiteX17-581" fmla="*/ 3727 w 45837"/>
                <a:gd name="connsiteY17-582" fmla="*/ 31109 h 43219"/>
                <a:gd name="connsiteX18-583" fmla="*/ 4730 w 45837"/>
                <a:gd name="connsiteY18-584" fmla="*/ 25410 h 43219"/>
                <a:gd name="connsiteX19-585" fmla="*/ 2612 w 45837"/>
                <a:gd name="connsiteY19-586" fmla="*/ 19563 h 43219"/>
                <a:gd name="connsiteX20-587" fmla="*/ 6480 w 45837"/>
                <a:gd name="connsiteY20-588" fmla="*/ 14366 h 43219"/>
                <a:gd name="connsiteX21-589" fmla="*/ 6517 w 45837"/>
                <a:gd name="connsiteY21-590" fmla="*/ 14229 h 43219"/>
                <a:gd name="connsiteX0-591" fmla="*/ 84604 w 3089118"/>
                <a:gd name="connsiteY0-592" fmla="*/ 427892 h 1523545"/>
                <a:gd name="connsiteX1-593" fmla="*/ 42302 w 3089118"/>
                <a:gd name="connsiteY1-594" fmla="*/ 470194 h 1523545"/>
                <a:gd name="connsiteX2-595" fmla="*/ 0 w 3089118"/>
                <a:gd name="connsiteY2-596" fmla="*/ 427892 h 1523545"/>
                <a:gd name="connsiteX3-597" fmla="*/ 42302 w 3089118"/>
                <a:gd name="connsiteY3-598" fmla="*/ 385590 h 1523545"/>
                <a:gd name="connsiteX4-599" fmla="*/ 84604 w 3089118"/>
                <a:gd name="connsiteY4-600" fmla="*/ 427892 h 1523545"/>
                <a:gd name="connsiteX0-601" fmla="*/ 177922 w 3089118"/>
                <a:gd name="connsiteY0-602" fmla="*/ 438436 h 1523545"/>
                <a:gd name="connsiteX1-603" fmla="*/ 93318 w 3089118"/>
                <a:gd name="connsiteY1-604" fmla="*/ 523040 h 1523545"/>
                <a:gd name="connsiteX2-605" fmla="*/ 8714 w 3089118"/>
                <a:gd name="connsiteY2-606" fmla="*/ 438436 h 1523545"/>
                <a:gd name="connsiteX3-607" fmla="*/ 93318 w 3089118"/>
                <a:gd name="connsiteY3-608" fmla="*/ 353832 h 1523545"/>
                <a:gd name="connsiteX4-609" fmla="*/ 177922 w 3089118"/>
                <a:gd name="connsiteY4-610" fmla="*/ 438436 h 1523545"/>
                <a:gd name="connsiteX0-611" fmla="*/ 354093 w 3089118"/>
                <a:gd name="connsiteY0-612" fmla="*/ 466105 h 1523545"/>
                <a:gd name="connsiteX1-613" fmla="*/ 227187 w 3089118"/>
                <a:gd name="connsiteY1-614" fmla="*/ 593011 h 1523545"/>
                <a:gd name="connsiteX2-615" fmla="*/ 100281 w 3089118"/>
                <a:gd name="connsiteY2-616" fmla="*/ 466105 h 1523545"/>
                <a:gd name="connsiteX3-617" fmla="*/ 227187 w 3089118"/>
                <a:gd name="connsiteY3-618" fmla="*/ 339199 h 1523545"/>
                <a:gd name="connsiteX4-619" fmla="*/ 354093 w 3089118"/>
                <a:gd name="connsiteY4-620" fmla="*/ 466105 h 1523545"/>
                <a:gd name="connsiteX0-621" fmla="*/ 4863 w 45837"/>
                <a:gd name="connsiteY0-622" fmla="*/ 25476 h 43219"/>
                <a:gd name="connsiteX1-623" fmla="*/ 4777 w 45837"/>
                <a:gd name="connsiteY1-624" fmla="*/ 25239 h 43219"/>
                <a:gd name="connsiteX2-625" fmla="*/ 9545 w 45837"/>
                <a:gd name="connsiteY2-626" fmla="*/ 34758 h 43219"/>
                <a:gd name="connsiteX3-627" fmla="*/ 8437 w 45837"/>
                <a:gd name="connsiteY3-628" fmla="*/ 35139 h 43219"/>
                <a:gd name="connsiteX4-629" fmla="*/ 19095 w 45837"/>
                <a:gd name="connsiteY4-630" fmla="*/ 38949 h 43219"/>
                <a:gd name="connsiteX5-631" fmla="*/ 18427 w 45837"/>
                <a:gd name="connsiteY5-632" fmla="*/ 37209 h 43219"/>
                <a:gd name="connsiteX6-633" fmla="*/ 30902 w 45837"/>
                <a:gd name="connsiteY6-634" fmla="*/ 36267 h 43219"/>
                <a:gd name="connsiteX7-635" fmla="*/ 31177 w 45837"/>
                <a:gd name="connsiteY7-636" fmla="*/ 36519 h 43219"/>
                <a:gd name="connsiteX8-637" fmla="*/ 39709 w 45837"/>
                <a:gd name="connsiteY8-638" fmla="*/ 30056 h 43219"/>
                <a:gd name="connsiteX9-639" fmla="*/ 39997 w 45837"/>
                <a:gd name="connsiteY9-640" fmla="*/ 29949 h 43219"/>
                <a:gd name="connsiteX10-641" fmla="*/ 44415 w 45837"/>
                <a:gd name="connsiteY10-642" fmla="*/ 15213 h 43219"/>
                <a:gd name="connsiteX11-643" fmla="*/ 44170 w 45837"/>
                <a:gd name="connsiteY11-644" fmla="*/ 15846 h 43219"/>
                <a:gd name="connsiteX12-645" fmla="*/ 40941 w 45837"/>
                <a:gd name="connsiteY12-646" fmla="*/ 5285 h 43219"/>
                <a:gd name="connsiteX13-647" fmla="*/ 41017 w 45837"/>
                <a:gd name="connsiteY13-648" fmla="*/ 6549 h 43219"/>
                <a:gd name="connsiteX14-649" fmla="*/ 31695 w 45837"/>
                <a:gd name="connsiteY14-650" fmla="*/ 3811 h 43219"/>
                <a:gd name="connsiteX15-651" fmla="*/ 32437 w 45837"/>
                <a:gd name="connsiteY15-652" fmla="*/ 2199 h 43219"/>
                <a:gd name="connsiteX16-653" fmla="*/ 24758 w 45837"/>
                <a:gd name="connsiteY16-654" fmla="*/ 4579 h 43219"/>
                <a:gd name="connsiteX17-655" fmla="*/ 25117 w 45837"/>
                <a:gd name="connsiteY17-656" fmla="*/ 3189 h 43219"/>
                <a:gd name="connsiteX18-657" fmla="*/ 16617 w 45837"/>
                <a:gd name="connsiteY18-658" fmla="*/ 5051 h 43219"/>
                <a:gd name="connsiteX19-659" fmla="*/ 17917 w 45837"/>
                <a:gd name="connsiteY19-660" fmla="*/ 6399 h 43219"/>
                <a:gd name="connsiteX20-661" fmla="*/ 6744 w 45837"/>
                <a:gd name="connsiteY20-662" fmla="*/ 15648 h 43219"/>
                <a:gd name="connsiteX21-663" fmla="*/ 6517 w 45837"/>
                <a:gd name="connsiteY21-664" fmla="*/ 14229 h 43219"/>
                <a:gd name="connsiteX0-665" fmla="*/ 6517 w 45837"/>
                <a:gd name="connsiteY0-666" fmla="*/ 14229 h 43219"/>
                <a:gd name="connsiteX1-667" fmla="*/ 8240 w 45837"/>
                <a:gd name="connsiteY1-668" fmla="*/ 6766 h 43219"/>
                <a:gd name="connsiteX2-669" fmla="*/ 16622 w 45837"/>
                <a:gd name="connsiteY2-670" fmla="*/ 5061 h 43219"/>
                <a:gd name="connsiteX3-671" fmla="*/ 25073 w 45837"/>
                <a:gd name="connsiteY3-672" fmla="*/ 3291 h 43219"/>
                <a:gd name="connsiteX4-673" fmla="*/ 28366 w 45837"/>
                <a:gd name="connsiteY4-674" fmla="*/ 59 h 43219"/>
                <a:gd name="connsiteX5-675" fmla="*/ 32450 w 45837"/>
                <a:gd name="connsiteY5-676" fmla="*/ 2340 h 43219"/>
                <a:gd name="connsiteX6-677" fmla="*/ 38080 w 45837"/>
                <a:gd name="connsiteY6-678" fmla="*/ 549 h 43219"/>
                <a:gd name="connsiteX7-679" fmla="*/ 40935 w 45837"/>
                <a:gd name="connsiteY7-680" fmla="*/ 5435 h 43219"/>
                <a:gd name="connsiteX8-681" fmla="*/ 44599 w 45837"/>
                <a:gd name="connsiteY8-682" fmla="*/ 10177 h 43219"/>
                <a:gd name="connsiteX9-683" fmla="*/ 44435 w 45837"/>
                <a:gd name="connsiteY9-684" fmla="*/ 15319 h 43219"/>
                <a:gd name="connsiteX10-685" fmla="*/ 45633 w 45837"/>
                <a:gd name="connsiteY10-686" fmla="*/ 23181 h 43219"/>
                <a:gd name="connsiteX11-687" fmla="*/ 40021 w 45837"/>
                <a:gd name="connsiteY11-688" fmla="*/ 30063 h 43219"/>
                <a:gd name="connsiteX12-689" fmla="*/ 38012 w 45837"/>
                <a:gd name="connsiteY12-690" fmla="*/ 35960 h 43219"/>
                <a:gd name="connsiteX13-691" fmla="*/ 31172 w 45837"/>
                <a:gd name="connsiteY13-692" fmla="*/ 36674 h 43219"/>
                <a:gd name="connsiteX14-693" fmla="*/ 26284 w 45837"/>
                <a:gd name="connsiteY14-694" fmla="*/ 42965 h 43219"/>
                <a:gd name="connsiteX15-695" fmla="*/ 19097 w 45837"/>
                <a:gd name="connsiteY15-696" fmla="*/ 39125 h 43219"/>
                <a:gd name="connsiteX16-697" fmla="*/ 8421 w 45837"/>
                <a:gd name="connsiteY16-698" fmla="*/ 35331 h 43219"/>
                <a:gd name="connsiteX17-699" fmla="*/ 3727 w 45837"/>
                <a:gd name="connsiteY17-700" fmla="*/ 31109 h 43219"/>
                <a:gd name="connsiteX18-701" fmla="*/ 4730 w 45837"/>
                <a:gd name="connsiteY18-702" fmla="*/ 25410 h 43219"/>
                <a:gd name="connsiteX19-703" fmla="*/ 2612 w 45837"/>
                <a:gd name="connsiteY19-704" fmla="*/ 19563 h 43219"/>
                <a:gd name="connsiteX20-705" fmla="*/ 6480 w 45837"/>
                <a:gd name="connsiteY20-706" fmla="*/ 14366 h 43219"/>
                <a:gd name="connsiteX21-707" fmla="*/ 6517 w 45837"/>
                <a:gd name="connsiteY21-708" fmla="*/ 14229 h 43219"/>
                <a:gd name="connsiteX0-709" fmla="*/ 84604 w 3089118"/>
                <a:gd name="connsiteY0-710" fmla="*/ 427892 h 1523545"/>
                <a:gd name="connsiteX1-711" fmla="*/ 42302 w 3089118"/>
                <a:gd name="connsiteY1-712" fmla="*/ 470194 h 1523545"/>
                <a:gd name="connsiteX2-713" fmla="*/ 0 w 3089118"/>
                <a:gd name="connsiteY2-714" fmla="*/ 427892 h 1523545"/>
                <a:gd name="connsiteX3-715" fmla="*/ 42302 w 3089118"/>
                <a:gd name="connsiteY3-716" fmla="*/ 385590 h 1523545"/>
                <a:gd name="connsiteX4-717" fmla="*/ 84604 w 3089118"/>
                <a:gd name="connsiteY4-718" fmla="*/ 427892 h 1523545"/>
                <a:gd name="connsiteX0-719" fmla="*/ 177922 w 3089118"/>
                <a:gd name="connsiteY0-720" fmla="*/ 438436 h 1523545"/>
                <a:gd name="connsiteX1-721" fmla="*/ 93318 w 3089118"/>
                <a:gd name="connsiteY1-722" fmla="*/ 523040 h 1523545"/>
                <a:gd name="connsiteX2-723" fmla="*/ 8714 w 3089118"/>
                <a:gd name="connsiteY2-724" fmla="*/ 438436 h 1523545"/>
                <a:gd name="connsiteX3-725" fmla="*/ 93318 w 3089118"/>
                <a:gd name="connsiteY3-726" fmla="*/ 353832 h 1523545"/>
                <a:gd name="connsiteX4-727" fmla="*/ 177922 w 3089118"/>
                <a:gd name="connsiteY4-728" fmla="*/ 438436 h 1523545"/>
                <a:gd name="connsiteX0-729" fmla="*/ 354093 w 3089118"/>
                <a:gd name="connsiteY0-730" fmla="*/ 466105 h 1523545"/>
                <a:gd name="connsiteX1-731" fmla="*/ 227187 w 3089118"/>
                <a:gd name="connsiteY1-732" fmla="*/ 593011 h 1523545"/>
                <a:gd name="connsiteX2-733" fmla="*/ 100281 w 3089118"/>
                <a:gd name="connsiteY2-734" fmla="*/ 466105 h 1523545"/>
                <a:gd name="connsiteX3-735" fmla="*/ 227187 w 3089118"/>
                <a:gd name="connsiteY3-736" fmla="*/ 339199 h 1523545"/>
                <a:gd name="connsiteX4-737" fmla="*/ 354093 w 3089118"/>
                <a:gd name="connsiteY4-738" fmla="*/ 466105 h 1523545"/>
                <a:gd name="connsiteX0-739" fmla="*/ 4863 w 45837"/>
                <a:gd name="connsiteY0-740" fmla="*/ 25476 h 43219"/>
                <a:gd name="connsiteX1-741" fmla="*/ 4777 w 45837"/>
                <a:gd name="connsiteY1-742" fmla="*/ 25239 h 43219"/>
                <a:gd name="connsiteX2-743" fmla="*/ 9545 w 45837"/>
                <a:gd name="connsiteY2-744" fmla="*/ 34758 h 43219"/>
                <a:gd name="connsiteX3-745" fmla="*/ 8437 w 45837"/>
                <a:gd name="connsiteY3-746" fmla="*/ 35139 h 43219"/>
                <a:gd name="connsiteX4-747" fmla="*/ 19095 w 45837"/>
                <a:gd name="connsiteY4-748" fmla="*/ 38949 h 43219"/>
                <a:gd name="connsiteX5-749" fmla="*/ 18427 w 45837"/>
                <a:gd name="connsiteY5-750" fmla="*/ 37209 h 43219"/>
                <a:gd name="connsiteX6-751" fmla="*/ 30902 w 45837"/>
                <a:gd name="connsiteY6-752" fmla="*/ 36267 h 43219"/>
                <a:gd name="connsiteX7-753" fmla="*/ 31177 w 45837"/>
                <a:gd name="connsiteY7-754" fmla="*/ 36519 h 43219"/>
                <a:gd name="connsiteX8-755" fmla="*/ 39709 w 45837"/>
                <a:gd name="connsiteY8-756" fmla="*/ 30056 h 43219"/>
                <a:gd name="connsiteX9-757" fmla="*/ 39997 w 45837"/>
                <a:gd name="connsiteY9-758" fmla="*/ 29949 h 43219"/>
                <a:gd name="connsiteX10-759" fmla="*/ 44415 w 45837"/>
                <a:gd name="connsiteY10-760" fmla="*/ 15213 h 43219"/>
                <a:gd name="connsiteX11-761" fmla="*/ 44170 w 45837"/>
                <a:gd name="connsiteY11-762" fmla="*/ 15846 h 43219"/>
                <a:gd name="connsiteX12-763" fmla="*/ 40941 w 45837"/>
                <a:gd name="connsiteY12-764" fmla="*/ 5285 h 43219"/>
                <a:gd name="connsiteX13-765" fmla="*/ 41017 w 45837"/>
                <a:gd name="connsiteY13-766" fmla="*/ 6549 h 43219"/>
                <a:gd name="connsiteX14-767" fmla="*/ 32242 w 45837"/>
                <a:gd name="connsiteY14-768" fmla="*/ 2314 h 43219"/>
                <a:gd name="connsiteX15-769" fmla="*/ 32437 w 45837"/>
                <a:gd name="connsiteY15-770" fmla="*/ 2199 h 43219"/>
                <a:gd name="connsiteX16-771" fmla="*/ 24758 w 45837"/>
                <a:gd name="connsiteY16-772" fmla="*/ 4579 h 43219"/>
                <a:gd name="connsiteX17-773" fmla="*/ 25117 w 45837"/>
                <a:gd name="connsiteY17-774" fmla="*/ 3189 h 43219"/>
                <a:gd name="connsiteX18-775" fmla="*/ 16617 w 45837"/>
                <a:gd name="connsiteY18-776" fmla="*/ 5051 h 43219"/>
                <a:gd name="connsiteX19-777" fmla="*/ 17917 w 45837"/>
                <a:gd name="connsiteY19-778" fmla="*/ 6399 h 43219"/>
                <a:gd name="connsiteX20-779" fmla="*/ 6744 w 45837"/>
                <a:gd name="connsiteY20-780" fmla="*/ 15648 h 43219"/>
                <a:gd name="connsiteX21-781" fmla="*/ 6517 w 45837"/>
                <a:gd name="connsiteY21-782" fmla="*/ 14229 h 43219"/>
                <a:gd name="connsiteX0-783" fmla="*/ 6517 w 45837"/>
                <a:gd name="connsiteY0-784" fmla="*/ 14229 h 43219"/>
                <a:gd name="connsiteX1-785" fmla="*/ 8240 w 45837"/>
                <a:gd name="connsiteY1-786" fmla="*/ 6766 h 43219"/>
                <a:gd name="connsiteX2-787" fmla="*/ 16622 w 45837"/>
                <a:gd name="connsiteY2-788" fmla="*/ 5061 h 43219"/>
                <a:gd name="connsiteX3-789" fmla="*/ 25073 w 45837"/>
                <a:gd name="connsiteY3-790" fmla="*/ 3291 h 43219"/>
                <a:gd name="connsiteX4-791" fmla="*/ 28366 w 45837"/>
                <a:gd name="connsiteY4-792" fmla="*/ 59 h 43219"/>
                <a:gd name="connsiteX5-793" fmla="*/ 32450 w 45837"/>
                <a:gd name="connsiteY5-794" fmla="*/ 2340 h 43219"/>
                <a:gd name="connsiteX6-795" fmla="*/ 38080 w 45837"/>
                <a:gd name="connsiteY6-796" fmla="*/ 549 h 43219"/>
                <a:gd name="connsiteX7-797" fmla="*/ 40935 w 45837"/>
                <a:gd name="connsiteY7-798" fmla="*/ 5435 h 43219"/>
                <a:gd name="connsiteX8-799" fmla="*/ 44599 w 45837"/>
                <a:gd name="connsiteY8-800" fmla="*/ 10177 h 43219"/>
                <a:gd name="connsiteX9-801" fmla="*/ 44435 w 45837"/>
                <a:gd name="connsiteY9-802" fmla="*/ 15319 h 43219"/>
                <a:gd name="connsiteX10-803" fmla="*/ 45633 w 45837"/>
                <a:gd name="connsiteY10-804" fmla="*/ 23181 h 43219"/>
                <a:gd name="connsiteX11-805" fmla="*/ 40021 w 45837"/>
                <a:gd name="connsiteY11-806" fmla="*/ 30063 h 43219"/>
                <a:gd name="connsiteX12-807" fmla="*/ 38012 w 45837"/>
                <a:gd name="connsiteY12-808" fmla="*/ 35960 h 43219"/>
                <a:gd name="connsiteX13-809" fmla="*/ 31172 w 45837"/>
                <a:gd name="connsiteY13-810" fmla="*/ 36674 h 43219"/>
                <a:gd name="connsiteX14-811" fmla="*/ 26284 w 45837"/>
                <a:gd name="connsiteY14-812" fmla="*/ 42965 h 43219"/>
                <a:gd name="connsiteX15-813" fmla="*/ 19097 w 45837"/>
                <a:gd name="connsiteY15-814" fmla="*/ 39125 h 43219"/>
                <a:gd name="connsiteX16-815" fmla="*/ 8421 w 45837"/>
                <a:gd name="connsiteY16-816" fmla="*/ 35331 h 43219"/>
                <a:gd name="connsiteX17-817" fmla="*/ 3727 w 45837"/>
                <a:gd name="connsiteY17-818" fmla="*/ 31109 h 43219"/>
                <a:gd name="connsiteX18-819" fmla="*/ 4730 w 45837"/>
                <a:gd name="connsiteY18-820" fmla="*/ 25410 h 43219"/>
                <a:gd name="connsiteX19-821" fmla="*/ 2612 w 45837"/>
                <a:gd name="connsiteY19-822" fmla="*/ 19563 h 43219"/>
                <a:gd name="connsiteX20-823" fmla="*/ 6480 w 45837"/>
                <a:gd name="connsiteY20-824" fmla="*/ 14366 h 43219"/>
                <a:gd name="connsiteX21-825" fmla="*/ 6517 w 45837"/>
                <a:gd name="connsiteY21-826" fmla="*/ 14229 h 43219"/>
                <a:gd name="connsiteX0-827" fmla="*/ 84604 w 3089118"/>
                <a:gd name="connsiteY0-828" fmla="*/ 427892 h 1523545"/>
                <a:gd name="connsiteX1-829" fmla="*/ 42302 w 3089118"/>
                <a:gd name="connsiteY1-830" fmla="*/ 470194 h 1523545"/>
                <a:gd name="connsiteX2-831" fmla="*/ 0 w 3089118"/>
                <a:gd name="connsiteY2-832" fmla="*/ 427892 h 1523545"/>
                <a:gd name="connsiteX3-833" fmla="*/ 42302 w 3089118"/>
                <a:gd name="connsiteY3-834" fmla="*/ 385590 h 1523545"/>
                <a:gd name="connsiteX4-835" fmla="*/ 84604 w 3089118"/>
                <a:gd name="connsiteY4-836" fmla="*/ 427892 h 1523545"/>
                <a:gd name="connsiteX0-837" fmla="*/ 177922 w 3089118"/>
                <a:gd name="connsiteY0-838" fmla="*/ 438436 h 1523545"/>
                <a:gd name="connsiteX1-839" fmla="*/ 93318 w 3089118"/>
                <a:gd name="connsiteY1-840" fmla="*/ 523040 h 1523545"/>
                <a:gd name="connsiteX2-841" fmla="*/ 8714 w 3089118"/>
                <a:gd name="connsiteY2-842" fmla="*/ 438436 h 1523545"/>
                <a:gd name="connsiteX3-843" fmla="*/ 93318 w 3089118"/>
                <a:gd name="connsiteY3-844" fmla="*/ 353832 h 1523545"/>
                <a:gd name="connsiteX4-845" fmla="*/ 177922 w 3089118"/>
                <a:gd name="connsiteY4-846" fmla="*/ 438436 h 1523545"/>
                <a:gd name="connsiteX0-847" fmla="*/ 354093 w 3089118"/>
                <a:gd name="connsiteY0-848" fmla="*/ 466105 h 1523545"/>
                <a:gd name="connsiteX1-849" fmla="*/ 227187 w 3089118"/>
                <a:gd name="connsiteY1-850" fmla="*/ 593011 h 1523545"/>
                <a:gd name="connsiteX2-851" fmla="*/ 100281 w 3089118"/>
                <a:gd name="connsiteY2-852" fmla="*/ 466105 h 1523545"/>
                <a:gd name="connsiteX3-853" fmla="*/ 227187 w 3089118"/>
                <a:gd name="connsiteY3-854" fmla="*/ 339199 h 1523545"/>
                <a:gd name="connsiteX4-855" fmla="*/ 354093 w 3089118"/>
                <a:gd name="connsiteY4-856" fmla="*/ 466105 h 1523545"/>
                <a:gd name="connsiteX0-857" fmla="*/ 4863 w 45837"/>
                <a:gd name="connsiteY0-858" fmla="*/ 25476 h 43219"/>
                <a:gd name="connsiteX1-859" fmla="*/ 4777 w 45837"/>
                <a:gd name="connsiteY1-860" fmla="*/ 25239 h 43219"/>
                <a:gd name="connsiteX2-861" fmla="*/ 9545 w 45837"/>
                <a:gd name="connsiteY2-862" fmla="*/ 34758 h 43219"/>
                <a:gd name="connsiteX3-863" fmla="*/ 8437 w 45837"/>
                <a:gd name="connsiteY3-864" fmla="*/ 35139 h 43219"/>
                <a:gd name="connsiteX4-865" fmla="*/ 19095 w 45837"/>
                <a:gd name="connsiteY4-866" fmla="*/ 38949 h 43219"/>
                <a:gd name="connsiteX5-867" fmla="*/ 18427 w 45837"/>
                <a:gd name="connsiteY5-868" fmla="*/ 37209 h 43219"/>
                <a:gd name="connsiteX6-869" fmla="*/ 30902 w 45837"/>
                <a:gd name="connsiteY6-870" fmla="*/ 36267 h 43219"/>
                <a:gd name="connsiteX7-871" fmla="*/ 31177 w 45837"/>
                <a:gd name="connsiteY7-872" fmla="*/ 36519 h 43219"/>
                <a:gd name="connsiteX8-873" fmla="*/ 39709 w 45837"/>
                <a:gd name="connsiteY8-874" fmla="*/ 30056 h 43219"/>
                <a:gd name="connsiteX9-875" fmla="*/ 39997 w 45837"/>
                <a:gd name="connsiteY9-876" fmla="*/ 29949 h 43219"/>
                <a:gd name="connsiteX10-877" fmla="*/ 44415 w 45837"/>
                <a:gd name="connsiteY10-878" fmla="*/ 15213 h 43219"/>
                <a:gd name="connsiteX11-879" fmla="*/ 44170 w 45837"/>
                <a:gd name="connsiteY11-880" fmla="*/ 15846 h 43219"/>
                <a:gd name="connsiteX12-881" fmla="*/ 40941 w 45837"/>
                <a:gd name="connsiteY12-882" fmla="*/ 5285 h 43219"/>
                <a:gd name="connsiteX13-883" fmla="*/ 41017 w 45837"/>
                <a:gd name="connsiteY13-884" fmla="*/ 6549 h 43219"/>
                <a:gd name="connsiteX14-885" fmla="*/ 32242 w 45837"/>
                <a:gd name="connsiteY14-886" fmla="*/ 2314 h 43219"/>
                <a:gd name="connsiteX15-887" fmla="*/ 32437 w 45837"/>
                <a:gd name="connsiteY15-888" fmla="*/ 2199 h 43219"/>
                <a:gd name="connsiteX16-889" fmla="*/ 24758 w 45837"/>
                <a:gd name="connsiteY16-890" fmla="*/ 4579 h 43219"/>
                <a:gd name="connsiteX17-891" fmla="*/ 25117 w 45837"/>
                <a:gd name="connsiteY17-892" fmla="*/ 3189 h 43219"/>
                <a:gd name="connsiteX18-893" fmla="*/ 16617 w 45837"/>
                <a:gd name="connsiteY18-894" fmla="*/ 5051 h 43219"/>
                <a:gd name="connsiteX19-895" fmla="*/ 16452 w 45837"/>
                <a:gd name="connsiteY19-896" fmla="*/ 4941 h 43219"/>
                <a:gd name="connsiteX20-897" fmla="*/ 6744 w 45837"/>
                <a:gd name="connsiteY20-898" fmla="*/ 15648 h 43219"/>
                <a:gd name="connsiteX21-899" fmla="*/ 6517 w 45837"/>
                <a:gd name="connsiteY21-900" fmla="*/ 14229 h 43219"/>
                <a:gd name="connsiteX0-901" fmla="*/ 6517 w 45837"/>
                <a:gd name="connsiteY0-902" fmla="*/ 14229 h 43219"/>
                <a:gd name="connsiteX1-903" fmla="*/ 8240 w 45837"/>
                <a:gd name="connsiteY1-904" fmla="*/ 6766 h 43219"/>
                <a:gd name="connsiteX2-905" fmla="*/ 16622 w 45837"/>
                <a:gd name="connsiteY2-906" fmla="*/ 5061 h 43219"/>
                <a:gd name="connsiteX3-907" fmla="*/ 25073 w 45837"/>
                <a:gd name="connsiteY3-908" fmla="*/ 3291 h 43219"/>
                <a:gd name="connsiteX4-909" fmla="*/ 28366 w 45837"/>
                <a:gd name="connsiteY4-910" fmla="*/ 59 h 43219"/>
                <a:gd name="connsiteX5-911" fmla="*/ 32450 w 45837"/>
                <a:gd name="connsiteY5-912" fmla="*/ 2340 h 43219"/>
                <a:gd name="connsiteX6-913" fmla="*/ 38080 w 45837"/>
                <a:gd name="connsiteY6-914" fmla="*/ 549 h 43219"/>
                <a:gd name="connsiteX7-915" fmla="*/ 40935 w 45837"/>
                <a:gd name="connsiteY7-916" fmla="*/ 5435 h 43219"/>
                <a:gd name="connsiteX8-917" fmla="*/ 44599 w 45837"/>
                <a:gd name="connsiteY8-918" fmla="*/ 10177 h 43219"/>
                <a:gd name="connsiteX9-919" fmla="*/ 44435 w 45837"/>
                <a:gd name="connsiteY9-920" fmla="*/ 15319 h 43219"/>
                <a:gd name="connsiteX10-921" fmla="*/ 45633 w 45837"/>
                <a:gd name="connsiteY10-922" fmla="*/ 23181 h 43219"/>
                <a:gd name="connsiteX11-923" fmla="*/ 40021 w 45837"/>
                <a:gd name="connsiteY11-924" fmla="*/ 30063 h 43219"/>
                <a:gd name="connsiteX12-925" fmla="*/ 38012 w 45837"/>
                <a:gd name="connsiteY12-926" fmla="*/ 35960 h 43219"/>
                <a:gd name="connsiteX13-927" fmla="*/ 31172 w 45837"/>
                <a:gd name="connsiteY13-928" fmla="*/ 36674 h 43219"/>
                <a:gd name="connsiteX14-929" fmla="*/ 26284 w 45837"/>
                <a:gd name="connsiteY14-930" fmla="*/ 42965 h 43219"/>
                <a:gd name="connsiteX15-931" fmla="*/ 19097 w 45837"/>
                <a:gd name="connsiteY15-932" fmla="*/ 39125 h 43219"/>
                <a:gd name="connsiteX16-933" fmla="*/ 8421 w 45837"/>
                <a:gd name="connsiteY16-934" fmla="*/ 35331 h 43219"/>
                <a:gd name="connsiteX17-935" fmla="*/ 3727 w 45837"/>
                <a:gd name="connsiteY17-936" fmla="*/ 31109 h 43219"/>
                <a:gd name="connsiteX18-937" fmla="*/ 4730 w 45837"/>
                <a:gd name="connsiteY18-938" fmla="*/ 25410 h 43219"/>
                <a:gd name="connsiteX19-939" fmla="*/ 2612 w 45837"/>
                <a:gd name="connsiteY19-940" fmla="*/ 19563 h 43219"/>
                <a:gd name="connsiteX20-941" fmla="*/ 6480 w 45837"/>
                <a:gd name="connsiteY20-942" fmla="*/ 14366 h 43219"/>
                <a:gd name="connsiteX21-943" fmla="*/ 6517 w 45837"/>
                <a:gd name="connsiteY21-944" fmla="*/ 14229 h 43219"/>
                <a:gd name="connsiteX0-945" fmla="*/ 84604 w 3089118"/>
                <a:gd name="connsiteY0-946" fmla="*/ 427892 h 1523545"/>
                <a:gd name="connsiteX1-947" fmla="*/ 42302 w 3089118"/>
                <a:gd name="connsiteY1-948" fmla="*/ 470194 h 1523545"/>
                <a:gd name="connsiteX2-949" fmla="*/ 0 w 3089118"/>
                <a:gd name="connsiteY2-950" fmla="*/ 427892 h 1523545"/>
                <a:gd name="connsiteX3-951" fmla="*/ 42302 w 3089118"/>
                <a:gd name="connsiteY3-952" fmla="*/ 385590 h 1523545"/>
                <a:gd name="connsiteX4-953" fmla="*/ 84604 w 3089118"/>
                <a:gd name="connsiteY4-954" fmla="*/ 427892 h 1523545"/>
                <a:gd name="connsiteX0-955" fmla="*/ 177922 w 3089118"/>
                <a:gd name="connsiteY0-956" fmla="*/ 438436 h 1523545"/>
                <a:gd name="connsiteX1-957" fmla="*/ 93318 w 3089118"/>
                <a:gd name="connsiteY1-958" fmla="*/ 523040 h 1523545"/>
                <a:gd name="connsiteX2-959" fmla="*/ 8714 w 3089118"/>
                <a:gd name="connsiteY2-960" fmla="*/ 438436 h 1523545"/>
                <a:gd name="connsiteX3-961" fmla="*/ 93318 w 3089118"/>
                <a:gd name="connsiteY3-962" fmla="*/ 353832 h 1523545"/>
                <a:gd name="connsiteX4-963" fmla="*/ 177922 w 3089118"/>
                <a:gd name="connsiteY4-964" fmla="*/ 438436 h 1523545"/>
                <a:gd name="connsiteX0-965" fmla="*/ 354093 w 3089118"/>
                <a:gd name="connsiteY0-966" fmla="*/ 466105 h 1523545"/>
                <a:gd name="connsiteX1-967" fmla="*/ 227187 w 3089118"/>
                <a:gd name="connsiteY1-968" fmla="*/ 593011 h 1523545"/>
                <a:gd name="connsiteX2-969" fmla="*/ 100281 w 3089118"/>
                <a:gd name="connsiteY2-970" fmla="*/ 466105 h 1523545"/>
                <a:gd name="connsiteX3-971" fmla="*/ 227187 w 3089118"/>
                <a:gd name="connsiteY3-972" fmla="*/ 339199 h 1523545"/>
                <a:gd name="connsiteX4-973" fmla="*/ 354093 w 3089118"/>
                <a:gd name="connsiteY4-974" fmla="*/ 466105 h 1523545"/>
                <a:gd name="connsiteX0-975" fmla="*/ 4863 w 45837"/>
                <a:gd name="connsiteY0-976" fmla="*/ 25476 h 43219"/>
                <a:gd name="connsiteX1-977" fmla="*/ 4777 w 45837"/>
                <a:gd name="connsiteY1-978" fmla="*/ 25239 h 43219"/>
                <a:gd name="connsiteX2-979" fmla="*/ 9545 w 45837"/>
                <a:gd name="connsiteY2-980" fmla="*/ 34758 h 43219"/>
                <a:gd name="connsiteX3-981" fmla="*/ 8437 w 45837"/>
                <a:gd name="connsiteY3-982" fmla="*/ 35139 h 43219"/>
                <a:gd name="connsiteX4-983" fmla="*/ 19095 w 45837"/>
                <a:gd name="connsiteY4-984" fmla="*/ 38949 h 43219"/>
                <a:gd name="connsiteX5-985" fmla="*/ 19056 w 45837"/>
                <a:gd name="connsiteY5-986" fmla="*/ 38750 h 43219"/>
                <a:gd name="connsiteX6-987" fmla="*/ 30902 w 45837"/>
                <a:gd name="connsiteY6-988" fmla="*/ 36267 h 43219"/>
                <a:gd name="connsiteX7-989" fmla="*/ 31177 w 45837"/>
                <a:gd name="connsiteY7-990" fmla="*/ 36519 h 43219"/>
                <a:gd name="connsiteX8-991" fmla="*/ 39709 w 45837"/>
                <a:gd name="connsiteY8-992" fmla="*/ 30056 h 43219"/>
                <a:gd name="connsiteX9-993" fmla="*/ 39997 w 45837"/>
                <a:gd name="connsiteY9-994" fmla="*/ 29949 h 43219"/>
                <a:gd name="connsiteX10-995" fmla="*/ 44415 w 45837"/>
                <a:gd name="connsiteY10-996" fmla="*/ 15213 h 43219"/>
                <a:gd name="connsiteX11-997" fmla="*/ 44170 w 45837"/>
                <a:gd name="connsiteY11-998" fmla="*/ 15846 h 43219"/>
                <a:gd name="connsiteX12-999" fmla="*/ 40941 w 45837"/>
                <a:gd name="connsiteY12-1000" fmla="*/ 5285 h 43219"/>
                <a:gd name="connsiteX13-1001" fmla="*/ 41017 w 45837"/>
                <a:gd name="connsiteY13-1002" fmla="*/ 6549 h 43219"/>
                <a:gd name="connsiteX14-1003" fmla="*/ 32242 w 45837"/>
                <a:gd name="connsiteY14-1004" fmla="*/ 2314 h 43219"/>
                <a:gd name="connsiteX15-1005" fmla="*/ 32437 w 45837"/>
                <a:gd name="connsiteY15-1006" fmla="*/ 2199 h 43219"/>
                <a:gd name="connsiteX16-1007" fmla="*/ 24758 w 45837"/>
                <a:gd name="connsiteY16-1008" fmla="*/ 4579 h 43219"/>
                <a:gd name="connsiteX17-1009" fmla="*/ 25117 w 45837"/>
                <a:gd name="connsiteY17-1010" fmla="*/ 3189 h 43219"/>
                <a:gd name="connsiteX18-1011" fmla="*/ 16617 w 45837"/>
                <a:gd name="connsiteY18-1012" fmla="*/ 5051 h 43219"/>
                <a:gd name="connsiteX19-1013" fmla="*/ 16452 w 45837"/>
                <a:gd name="connsiteY19-1014" fmla="*/ 4941 h 43219"/>
                <a:gd name="connsiteX20-1015" fmla="*/ 6744 w 45837"/>
                <a:gd name="connsiteY20-1016" fmla="*/ 15648 h 43219"/>
                <a:gd name="connsiteX21-1017" fmla="*/ 6517 w 45837"/>
                <a:gd name="connsiteY21-1018" fmla="*/ 14229 h 43219"/>
                <a:gd name="connsiteX0-1019" fmla="*/ 6517 w 45837"/>
                <a:gd name="connsiteY0-1020" fmla="*/ 14229 h 43219"/>
                <a:gd name="connsiteX1-1021" fmla="*/ 8240 w 45837"/>
                <a:gd name="connsiteY1-1022" fmla="*/ 6766 h 43219"/>
                <a:gd name="connsiteX2-1023" fmla="*/ 16622 w 45837"/>
                <a:gd name="connsiteY2-1024" fmla="*/ 5061 h 43219"/>
                <a:gd name="connsiteX3-1025" fmla="*/ 25073 w 45837"/>
                <a:gd name="connsiteY3-1026" fmla="*/ 3291 h 43219"/>
                <a:gd name="connsiteX4-1027" fmla="*/ 28366 w 45837"/>
                <a:gd name="connsiteY4-1028" fmla="*/ 59 h 43219"/>
                <a:gd name="connsiteX5-1029" fmla="*/ 32450 w 45837"/>
                <a:gd name="connsiteY5-1030" fmla="*/ 2340 h 43219"/>
                <a:gd name="connsiteX6-1031" fmla="*/ 38080 w 45837"/>
                <a:gd name="connsiteY6-1032" fmla="*/ 549 h 43219"/>
                <a:gd name="connsiteX7-1033" fmla="*/ 40935 w 45837"/>
                <a:gd name="connsiteY7-1034" fmla="*/ 5435 h 43219"/>
                <a:gd name="connsiteX8-1035" fmla="*/ 44599 w 45837"/>
                <a:gd name="connsiteY8-1036" fmla="*/ 10177 h 43219"/>
                <a:gd name="connsiteX9-1037" fmla="*/ 44435 w 45837"/>
                <a:gd name="connsiteY9-1038" fmla="*/ 15319 h 43219"/>
                <a:gd name="connsiteX10-1039" fmla="*/ 45633 w 45837"/>
                <a:gd name="connsiteY10-1040" fmla="*/ 23181 h 43219"/>
                <a:gd name="connsiteX11-1041" fmla="*/ 40021 w 45837"/>
                <a:gd name="connsiteY11-1042" fmla="*/ 30063 h 43219"/>
                <a:gd name="connsiteX12-1043" fmla="*/ 38012 w 45837"/>
                <a:gd name="connsiteY12-1044" fmla="*/ 35960 h 43219"/>
                <a:gd name="connsiteX13-1045" fmla="*/ 31172 w 45837"/>
                <a:gd name="connsiteY13-1046" fmla="*/ 36674 h 43219"/>
                <a:gd name="connsiteX14-1047" fmla="*/ 26284 w 45837"/>
                <a:gd name="connsiteY14-1048" fmla="*/ 42965 h 43219"/>
                <a:gd name="connsiteX15-1049" fmla="*/ 19097 w 45837"/>
                <a:gd name="connsiteY15-1050" fmla="*/ 39125 h 43219"/>
                <a:gd name="connsiteX16-1051" fmla="*/ 8421 w 45837"/>
                <a:gd name="connsiteY16-1052" fmla="*/ 35331 h 43219"/>
                <a:gd name="connsiteX17-1053" fmla="*/ 3727 w 45837"/>
                <a:gd name="connsiteY17-1054" fmla="*/ 31109 h 43219"/>
                <a:gd name="connsiteX18-1055" fmla="*/ 4730 w 45837"/>
                <a:gd name="connsiteY18-1056" fmla="*/ 25410 h 43219"/>
                <a:gd name="connsiteX19-1057" fmla="*/ 2612 w 45837"/>
                <a:gd name="connsiteY19-1058" fmla="*/ 19563 h 43219"/>
                <a:gd name="connsiteX20-1059" fmla="*/ 6480 w 45837"/>
                <a:gd name="connsiteY20-1060" fmla="*/ 14366 h 43219"/>
                <a:gd name="connsiteX21-1061" fmla="*/ 6517 w 45837"/>
                <a:gd name="connsiteY21-1062" fmla="*/ 14229 h 43219"/>
                <a:gd name="connsiteX0-1063" fmla="*/ 84604 w 3089118"/>
                <a:gd name="connsiteY0-1064" fmla="*/ 427892 h 1523545"/>
                <a:gd name="connsiteX1-1065" fmla="*/ 42302 w 3089118"/>
                <a:gd name="connsiteY1-1066" fmla="*/ 470194 h 1523545"/>
                <a:gd name="connsiteX2-1067" fmla="*/ 0 w 3089118"/>
                <a:gd name="connsiteY2-1068" fmla="*/ 427892 h 1523545"/>
                <a:gd name="connsiteX3-1069" fmla="*/ 42302 w 3089118"/>
                <a:gd name="connsiteY3-1070" fmla="*/ 385590 h 1523545"/>
                <a:gd name="connsiteX4-1071" fmla="*/ 84604 w 3089118"/>
                <a:gd name="connsiteY4-1072" fmla="*/ 427892 h 1523545"/>
                <a:gd name="connsiteX0-1073" fmla="*/ 177922 w 3089118"/>
                <a:gd name="connsiteY0-1074" fmla="*/ 438436 h 1523545"/>
                <a:gd name="connsiteX1-1075" fmla="*/ 93318 w 3089118"/>
                <a:gd name="connsiteY1-1076" fmla="*/ 523040 h 1523545"/>
                <a:gd name="connsiteX2-1077" fmla="*/ 8714 w 3089118"/>
                <a:gd name="connsiteY2-1078" fmla="*/ 438436 h 1523545"/>
                <a:gd name="connsiteX3-1079" fmla="*/ 93318 w 3089118"/>
                <a:gd name="connsiteY3-1080" fmla="*/ 353832 h 1523545"/>
                <a:gd name="connsiteX4-1081" fmla="*/ 177922 w 3089118"/>
                <a:gd name="connsiteY4-1082" fmla="*/ 438436 h 1523545"/>
                <a:gd name="connsiteX0-1083" fmla="*/ 354093 w 3089118"/>
                <a:gd name="connsiteY0-1084" fmla="*/ 466105 h 1523545"/>
                <a:gd name="connsiteX1-1085" fmla="*/ 227187 w 3089118"/>
                <a:gd name="connsiteY1-1086" fmla="*/ 593011 h 1523545"/>
                <a:gd name="connsiteX2-1087" fmla="*/ 100281 w 3089118"/>
                <a:gd name="connsiteY2-1088" fmla="*/ 466105 h 1523545"/>
                <a:gd name="connsiteX3-1089" fmla="*/ 227187 w 3089118"/>
                <a:gd name="connsiteY3-1090" fmla="*/ 339199 h 1523545"/>
                <a:gd name="connsiteX4-1091" fmla="*/ 354093 w 3089118"/>
                <a:gd name="connsiteY4-1092" fmla="*/ 466105 h 1523545"/>
                <a:gd name="connsiteX0-1093" fmla="*/ 4863 w 45837"/>
                <a:gd name="connsiteY0-1094" fmla="*/ 25476 h 43219"/>
                <a:gd name="connsiteX1-1095" fmla="*/ 4777 w 45837"/>
                <a:gd name="connsiteY1-1096" fmla="*/ 25239 h 43219"/>
                <a:gd name="connsiteX2-1097" fmla="*/ 8295 w 45837"/>
                <a:gd name="connsiteY2-1098" fmla="*/ 35042 h 43219"/>
                <a:gd name="connsiteX3-1099" fmla="*/ 8437 w 45837"/>
                <a:gd name="connsiteY3-1100" fmla="*/ 35139 h 43219"/>
                <a:gd name="connsiteX4-1101" fmla="*/ 19095 w 45837"/>
                <a:gd name="connsiteY4-1102" fmla="*/ 38949 h 43219"/>
                <a:gd name="connsiteX5-1103" fmla="*/ 19056 w 45837"/>
                <a:gd name="connsiteY5-1104" fmla="*/ 38750 h 43219"/>
                <a:gd name="connsiteX6-1105" fmla="*/ 30902 w 45837"/>
                <a:gd name="connsiteY6-1106" fmla="*/ 36267 h 43219"/>
                <a:gd name="connsiteX7-1107" fmla="*/ 31177 w 45837"/>
                <a:gd name="connsiteY7-1108" fmla="*/ 36519 h 43219"/>
                <a:gd name="connsiteX8-1109" fmla="*/ 39709 w 45837"/>
                <a:gd name="connsiteY8-1110" fmla="*/ 30056 h 43219"/>
                <a:gd name="connsiteX9-1111" fmla="*/ 39997 w 45837"/>
                <a:gd name="connsiteY9-1112" fmla="*/ 29949 h 43219"/>
                <a:gd name="connsiteX10-1113" fmla="*/ 44415 w 45837"/>
                <a:gd name="connsiteY10-1114" fmla="*/ 15213 h 43219"/>
                <a:gd name="connsiteX11-1115" fmla="*/ 44170 w 45837"/>
                <a:gd name="connsiteY11-1116" fmla="*/ 15846 h 43219"/>
                <a:gd name="connsiteX12-1117" fmla="*/ 40941 w 45837"/>
                <a:gd name="connsiteY12-1118" fmla="*/ 5285 h 43219"/>
                <a:gd name="connsiteX13-1119" fmla="*/ 41017 w 45837"/>
                <a:gd name="connsiteY13-1120" fmla="*/ 6549 h 43219"/>
                <a:gd name="connsiteX14-1121" fmla="*/ 32242 w 45837"/>
                <a:gd name="connsiteY14-1122" fmla="*/ 2314 h 43219"/>
                <a:gd name="connsiteX15-1123" fmla="*/ 32437 w 45837"/>
                <a:gd name="connsiteY15-1124" fmla="*/ 2199 h 43219"/>
                <a:gd name="connsiteX16-1125" fmla="*/ 24758 w 45837"/>
                <a:gd name="connsiteY16-1126" fmla="*/ 4579 h 43219"/>
                <a:gd name="connsiteX17-1127" fmla="*/ 25117 w 45837"/>
                <a:gd name="connsiteY17-1128" fmla="*/ 3189 h 43219"/>
                <a:gd name="connsiteX18-1129" fmla="*/ 16617 w 45837"/>
                <a:gd name="connsiteY18-1130" fmla="*/ 5051 h 43219"/>
                <a:gd name="connsiteX19-1131" fmla="*/ 16452 w 45837"/>
                <a:gd name="connsiteY19-1132" fmla="*/ 4941 h 43219"/>
                <a:gd name="connsiteX20-1133" fmla="*/ 6744 w 45837"/>
                <a:gd name="connsiteY20-1134" fmla="*/ 15648 h 43219"/>
                <a:gd name="connsiteX21-1135" fmla="*/ 6517 w 45837"/>
                <a:gd name="connsiteY21-113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45837" h="43219">
                  <a:moveTo>
                    <a:pt x="6517" y="14229"/>
                  </a:moveTo>
                  <a:cubicBezTo>
                    <a:pt x="6246" y="11516"/>
                    <a:pt x="6878" y="8780"/>
                    <a:pt x="8240" y="6766"/>
                  </a:cubicBezTo>
                  <a:cubicBezTo>
                    <a:pt x="10392" y="3585"/>
                    <a:pt x="13881" y="2876"/>
                    <a:pt x="16622" y="5061"/>
                  </a:cubicBezTo>
                  <a:cubicBezTo>
                    <a:pt x="18295" y="768"/>
                    <a:pt x="22531" y="-119"/>
                    <a:pt x="25073" y="3291"/>
                  </a:cubicBezTo>
                  <a:cubicBezTo>
                    <a:pt x="25714" y="1542"/>
                    <a:pt x="26945" y="333"/>
                    <a:pt x="28366" y="59"/>
                  </a:cubicBezTo>
                  <a:cubicBezTo>
                    <a:pt x="29930" y="-243"/>
                    <a:pt x="31492" y="629"/>
                    <a:pt x="32450" y="2340"/>
                  </a:cubicBezTo>
                  <a:cubicBezTo>
                    <a:pt x="33832" y="126"/>
                    <a:pt x="36118" y="-601"/>
                    <a:pt x="38080" y="549"/>
                  </a:cubicBezTo>
                  <a:cubicBezTo>
                    <a:pt x="39575" y="1425"/>
                    <a:pt x="40647" y="3259"/>
                    <a:pt x="40935" y="5435"/>
                  </a:cubicBezTo>
                  <a:cubicBezTo>
                    <a:pt x="42663" y="6077"/>
                    <a:pt x="44039" y="7857"/>
                    <a:pt x="44599" y="10177"/>
                  </a:cubicBezTo>
                  <a:cubicBezTo>
                    <a:pt x="45006" y="11861"/>
                    <a:pt x="44948" y="13690"/>
                    <a:pt x="44435" y="15319"/>
                  </a:cubicBezTo>
                  <a:cubicBezTo>
                    <a:pt x="45696" y="17553"/>
                    <a:pt x="46137" y="20449"/>
                    <a:pt x="45633" y="23181"/>
                  </a:cubicBezTo>
                  <a:cubicBezTo>
                    <a:pt x="44963" y="26813"/>
                    <a:pt x="42745" y="29533"/>
                    <a:pt x="40021" y="30063"/>
                  </a:cubicBezTo>
                  <a:cubicBezTo>
                    <a:pt x="40008" y="32330"/>
                    <a:pt x="39275" y="34480"/>
                    <a:pt x="38012" y="35960"/>
                  </a:cubicBezTo>
                  <a:cubicBezTo>
                    <a:pt x="36093" y="38209"/>
                    <a:pt x="33321" y="38498"/>
                    <a:pt x="31172" y="36674"/>
                  </a:cubicBezTo>
                  <a:cubicBezTo>
                    <a:pt x="30477" y="39807"/>
                    <a:pt x="28616" y="42202"/>
                    <a:pt x="26284" y="42965"/>
                  </a:cubicBezTo>
                  <a:cubicBezTo>
                    <a:pt x="23536" y="43864"/>
                    <a:pt x="20668" y="42332"/>
                    <a:pt x="19097" y="39125"/>
                  </a:cubicBezTo>
                  <a:cubicBezTo>
                    <a:pt x="15389" y="42169"/>
                    <a:pt x="10573" y="40458"/>
                    <a:pt x="8421" y="35331"/>
                  </a:cubicBezTo>
                  <a:cubicBezTo>
                    <a:pt x="6307" y="35668"/>
                    <a:pt x="4322" y="33883"/>
                    <a:pt x="3727" y="31109"/>
                  </a:cubicBezTo>
                  <a:cubicBezTo>
                    <a:pt x="3296" y="29102"/>
                    <a:pt x="3677" y="26936"/>
                    <a:pt x="4730" y="25410"/>
                  </a:cubicBezTo>
                  <a:cubicBezTo>
                    <a:pt x="3236" y="24213"/>
                    <a:pt x="2404" y="21916"/>
                    <a:pt x="2612" y="19563"/>
                  </a:cubicBezTo>
                  <a:cubicBezTo>
                    <a:pt x="2856" y="16808"/>
                    <a:pt x="4462" y="14650"/>
                    <a:pt x="6480" y="14366"/>
                  </a:cubicBezTo>
                  <a:cubicBezTo>
                    <a:pt x="6492" y="14320"/>
                    <a:pt x="6505" y="14275"/>
                    <a:pt x="6517" y="14229"/>
                  </a:cubicBezTo>
                  <a:close/>
                </a:path>
                <a:path w="3089118" h="1523545">
                  <a:moveTo>
                    <a:pt x="84604" y="427892"/>
                  </a:moveTo>
                  <a:cubicBezTo>
                    <a:pt x="84604" y="451255"/>
                    <a:pt x="65665" y="470194"/>
                    <a:pt x="42302" y="470194"/>
                  </a:cubicBezTo>
                  <a:cubicBezTo>
                    <a:pt x="18939" y="470194"/>
                    <a:pt x="0" y="451255"/>
                    <a:pt x="0" y="427892"/>
                  </a:cubicBezTo>
                  <a:cubicBezTo>
                    <a:pt x="0" y="404529"/>
                    <a:pt x="18939" y="385590"/>
                    <a:pt x="42302" y="385590"/>
                  </a:cubicBezTo>
                  <a:cubicBezTo>
                    <a:pt x="65665" y="385590"/>
                    <a:pt x="84604" y="404529"/>
                    <a:pt x="84604" y="427892"/>
                  </a:cubicBezTo>
                  <a:close/>
                </a:path>
                <a:path w="3089118" h="1523545">
                  <a:moveTo>
                    <a:pt x="177922" y="438436"/>
                  </a:moveTo>
                  <a:cubicBezTo>
                    <a:pt x="177922" y="485161"/>
                    <a:pt x="140043" y="523040"/>
                    <a:pt x="93318" y="523040"/>
                  </a:cubicBezTo>
                  <a:cubicBezTo>
                    <a:pt x="46593" y="523040"/>
                    <a:pt x="8714" y="485161"/>
                    <a:pt x="8714" y="438436"/>
                  </a:cubicBezTo>
                  <a:cubicBezTo>
                    <a:pt x="8714" y="391711"/>
                    <a:pt x="46593" y="353832"/>
                    <a:pt x="93318" y="353832"/>
                  </a:cubicBezTo>
                  <a:cubicBezTo>
                    <a:pt x="140043" y="353832"/>
                    <a:pt x="177922" y="391711"/>
                    <a:pt x="177922" y="438436"/>
                  </a:cubicBezTo>
                  <a:close/>
                </a:path>
                <a:path w="3089118" h="1523545">
                  <a:moveTo>
                    <a:pt x="354093" y="466105"/>
                  </a:moveTo>
                  <a:cubicBezTo>
                    <a:pt x="354093" y="536193"/>
                    <a:pt x="297275" y="593011"/>
                    <a:pt x="227187" y="593011"/>
                  </a:cubicBezTo>
                  <a:cubicBezTo>
                    <a:pt x="157099" y="593011"/>
                    <a:pt x="100281" y="536193"/>
                    <a:pt x="100281" y="466105"/>
                  </a:cubicBezTo>
                  <a:cubicBezTo>
                    <a:pt x="100281" y="396017"/>
                    <a:pt x="157099" y="339199"/>
                    <a:pt x="227187" y="339199"/>
                  </a:cubicBezTo>
                  <a:cubicBezTo>
                    <a:pt x="297275" y="339199"/>
                    <a:pt x="354093" y="396017"/>
                    <a:pt x="354093" y="466105"/>
                  </a:cubicBezTo>
                  <a:close/>
                </a:path>
                <a:path w="45837" h="43219" fill="none" extrusionOk="0">
                  <a:moveTo>
                    <a:pt x="4863" y="25476"/>
                  </a:moveTo>
                  <a:cubicBezTo>
                    <a:pt x="3979" y="25570"/>
                    <a:pt x="5542" y="25852"/>
                    <a:pt x="4777" y="25239"/>
                  </a:cubicBezTo>
                  <a:moveTo>
                    <a:pt x="8295" y="35042"/>
                  </a:moveTo>
                  <a:cubicBezTo>
                    <a:pt x="7940" y="35235"/>
                    <a:pt x="8817" y="35079"/>
                    <a:pt x="8437" y="35139"/>
                  </a:cubicBezTo>
                  <a:moveTo>
                    <a:pt x="19095" y="38949"/>
                  </a:moveTo>
                  <a:cubicBezTo>
                    <a:pt x="18828" y="38403"/>
                    <a:pt x="19233" y="39361"/>
                    <a:pt x="19056" y="38750"/>
                  </a:cubicBezTo>
                  <a:moveTo>
                    <a:pt x="30902" y="36267"/>
                  </a:moveTo>
                  <a:cubicBezTo>
                    <a:pt x="30863" y="36914"/>
                    <a:pt x="31315" y="35897"/>
                    <a:pt x="31177" y="36519"/>
                  </a:cubicBezTo>
                  <a:moveTo>
                    <a:pt x="39709" y="30056"/>
                  </a:moveTo>
                  <a:cubicBezTo>
                    <a:pt x="40023" y="30910"/>
                    <a:pt x="40015" y="26917"/>
                    <a:pt x="39997" y="29949"/>
                  </a:cubicBezTo>
                  <a:moveTo>
                    <a:pt x="44415" y="15213"/>
                  </a:moveTo>
                  <a:cubicBezTo>
                    <a:pt x="44090" y="16245"/>
                    <a:pt x="44798" y="15118"/>
                    <a:pt x="44170" y="15846"/>
                  </a:cubicBezTo>
                  <a:moveTo>
                    <a:pt x="40941" y="5285"/>
                  </a:moveTo>
                  <a:cubicBezTo>
                    <a:pt x="40996" y="5702"/>
                    <a:pt x="41022" y="6125"/>
                    <a:pt x="41017" y="6549"/>
                  </a:cubicBezTo>
                  <a:moveTo>
                    <a:pt x="32242" y="2314"/>
                  </a:moveTo>
                  <a:cubicBezTo>
                    <a:pt x="32431" y="1731"/>
                    <a:pt x="32133" y="2685"/>
                    <a:pt x="32437" y="2199"/>
                  </a:cubicBezTo>
                  <a:moveTo>
                    <a:pt x="24758" y="4579"/>
                  </a:moveTo>
                  <a:cubicBezTo>
                    <a:pt x="24835" y="4097"/>
                    <a:pt x="24956" y="3630"/>
                    <a:pt x="25117" y="3189"/>
                  </a:cubicBezTo>
                  <a:moveTo>
                    <a:pt x="16617" y="5051"/>
                  </a:moveTo>
                  <a:cubicBezTo>
                    <a:pt x="17089" y="5427"/>
                    <a:pt x="16060" y="4422"/>
                    <a:pt x="16452" y="4941"/>
                  </a:cubicBezTo>
                  <a:moveTo>
                    <a:pt x="6744" y="15648"/>
                  </a:moveTo>
                  <a:cubicBezTo>
                    <a:pt x="6641" y="15184"/>
                    <a:pt x="6565" y="14710"/>
                    <a:pt x="6517" y="14229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00A1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809238" y="2479253"/>
              <a:ext cx="300373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便宜的钱数</a:t>
              </a:r>
              <a:r>
                <a:rPr lang="en-US" altLang="zh-CN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原价－现价</a:t>
              </a:r>
              <a:endPara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20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现价</a:t>
              </a:r>
              <a:r>
                <a:rPr lang="en-US" altLang="zh-CN" sz="20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原价</a:t>
              </a:r>
              <a:r>
                <a:rPr lang="en-US" altLang="zh-CN" sz="20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000" b="1" dirty="0" smtClean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折扣</a:t>
              </a:r>
              <a:endPara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/>
      <p:bldP spid="7" grpId="0"/>
      <p:bldP spid="8" grpId="0"/>
      <p:bldP spid="13" grpId="0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1"/>
          <p:cNvSpPr txBox="1">
            <a:spLocks noChangeArrowheads="1"/>
          </p:cNvSpPr>
          <p:nvPr/>
        </p:nvSpPr>
        <p:spPr bwMode="auto">
          <a:xfrm>
            <a:off x="2739367" y="3768318"/>
            <a:ext cx="17859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160 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Box 52"/>
          <p:cNvSpPr txBox="1">
            <a:spLocks noChangeArrowheads="1"/>
          </p:cNvSpPr>
          <p:nvPr/>
        </p:nvSpPr>
        <p:spPr bwMode="auto">
          <a:xfrm>
            <a:off x="5526130" y="3755618"/>
            <a:ext cx="1925389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56"/>
          <p:cNvSpPr txBox="1">
            <a:spLocks noChangeArrowheads="1"/>
          </p:cNvSpPr>
          <p:nvPr/>
        </p:nvSpPr>
        <p:spPr bwMode="auto">
          <a:xfrm>
            <a:off x="2739367" y="4222838"/>
            <a:ext cx="42229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：便宜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51"/>
          <p:cNvSpPr txBox="1">
            <a:spLocks noChangeArrowheads="1"/>
          </p:cNvSpPr>
          <p:nvPr/>
        </p:nvSpPr>
        <p:spPr bwMode="auto">
          <a:xfrm>
            <a:off x="3735505" y="3764244"/>
            <a:ext cx="18416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90%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898669" y="3799095"/>
            <a:ext cx="1851789" cy="492443"/>
          </a:xfrm>
          <a:prstGeom prst="rect">
            <a:avLst/>
          </a:prstGeom>
          <a:solidFill>
            <a:srgbClr val="FFFF00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方法二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】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64647" y="2009804"/>
            <a:ext cx="3173176" cy="1540516"/>
            <a:chOff x="4931687" y="1935021"/>
            <a:chExt cx="3173176" cy="1540516"/>
          </a:xfrm>
        </p:grpSpPr>
        <p:sp>
          <p:nvSpPr>
            <p:cNvPr id="8" name="云形标注 4"/>
            <p:cNvSpPr/>
            <p:nvPr/>
          </p:nvSpPr>
          <p:spPr>
            <a:xfrm rot="10977585">
              <a:off x="4931687" y="1935021"/>
              <a:ext cx="3173176" cy="1540516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-91740 w 2911426"/>
                <a:gd name="connsiteY0-2" fmla="*/ 432862 h 1522875"/>
                <a:gd name="connsiteX1-3" fmla="*/ -134042 w 2911426"/>
                <a:gd name="connsiteY1-4" fmla="*/ 475164 h 1522875"/>
                <a:gd name="connsiteX2-5" fmla="*/ -176344 w 2911426"/>
                <a:gd name="connsiteY2-6" fmla="*/ 432862 h 1522875"/>
                <a:gd name="connsiteX3-7" fmla="*/ -134042 w 2911426"/>
                <a:gd name="connsiteY3-8" fmla="*/ 390560 h 1522875"/>
                <a:gd name="connsiteX4-9" fmla="*/ -91740 w 2911426"/>
                <a:gd name="connsiteY4-10" fmla="*/ 432862 h 1522875"/>
                <a:gd name="connsiteX0-11" fmla="*/ 1578 w 2911426"/>
                <a:gd name="connsiteY0-12" fmla="*/ 443406 h 1522875"/>
                <a:gd name="connsiteX1-13" fmla="*/ -83026 w 2911426"/>
                <a:gd name="connsiteY1-14" fmla="*/ 528010 h 1522875"/>
                <a:gd name="connsiteX2-15" fmla="*/ -167630 w 2911426"/>
                <a:gd name="connsiteY2-16" fmla="*/ 443406 h 1522875"/>
                <a:gd name="connsiteX3-17" fmla="*/ -83026 w 2911426"/>
                <a:gd name="connsiteY3-18" fmla="*/ 358802 h 1522875"/>
                <a:gd name="connsiteX4-19" fmla="*/ 1578 w 2911426"/>
                <a:gd name="connsiteY4-20" fmla="*/ 443406 h 1522875"/>
                <a:gd name="connsiteX0-21" fmla="*/ 177749 w 2911426"/>
                <a:gd name="connsiteY0-22" fmla="*/ 471075 h 1522875"/>
                <a:gd name="connsiteX1-23" fmla="*/ 50843 w 2911426"/>
                <a:gd name="connsiteY1-24" fmla="*/ 597981 h 1522875"/>
                <a:gd name="connsiteX2-25" fmla="*/ -76063 w 2911426"/>
                <a:gd name="connsiteY2-26" fmla="*/ 471075 h 1522875"/>
                <a:gd name="connsiteX3-27" fmla="*/ 50843 w 2911426"/>
                <a:gd name="connsiteY3-28" fmla="*/ 344169 h 1522875"/>
                <a:gd name="connsiteX4-29" fmla="*/ 177749 w 2911426"/>
                <a:gd name="connsiteY4-30" fmla="*/ 471075 h 1522875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6517 w 45837"/>
                <a:gd name="connsiteY0-76" fmla="*/ 14229 h 43219"/>
                <a:gd name="connsiteX1-77" fmla="*/ 8240 w 45837"/>
                <a:gd name="connsiteY1-78" fmla="*/ 6766 h 43219"/>
                <a:gd name="connsiteX2-79" fmla="*/ 16622 w 45837"/>
                <a:gd name="connsiteY2-80" fmla="*/ 5061 h 43219"/>
                <a:gd name="connsiteX3-81" fmla="*/ 25073 w 45837"/>
                <a:gd name="connsiteY3-82" fmla="*/ 3291 h 43219"/>
                <a:gd name="connsiteX4-83" fmla="*/ 28366 w 45837"/>
                <a:gd name="connsiteY4-84" fmla="*/ 59 h 43219"/>
                <a:gd name="connsiteX5-85" fmla="*/ 32450 w 45837"/>
                <a:gd name="connsiteY5-86" fmla="*/ 2340 h 43219"/>
                <a:gd name="connsiteX6-87" fmla="*/ 38080 w 45837"/>
                <a:gd name="connsiteY6-88" fmla="*/ 549 h 43219"/>
                <a:gd name="connsiteX7-89" fmla="*/ 40935 w 45837"/>
                <a:gd name="connsiteY7-90" fmla="*/ 5435 h 43219"/>
                <a:gd name="connsiteX8-91" fmla="*/ 44599 w 45837"/>
                <a:gd name="connsiteY8-92" fmla="*/ 10177 h 43219"/>
                <a:gd name="connsiteX9-93" fmla="*/ 44435 w 45837"/>
                <a:gd name="connsiteY9-94" fmla="*/ 15319 h 43219"/>
                <a:gd name="connsiteX10-95" fmla="*/ 45633 w 45837"/>
                <a:gd name="connsiteY10-96" fmla="*/ 23181 h 43219"/>
                <a:gd name="connsiteX11-97" fmla="*/ 40021 w 45837"/>
                <a:gd name="connsiteY11-98" fmla="*/ 30063 h 43219"/>
                <a:gd name="connsiteX12-99" fmla="*/ 38012 w 45837"/>
                <a:gd name="connsiteY12-100" fmla="*/ 35960 h 43219"/>
                <a:gd name="connsiteX13-101" fmla="*/ 31172 w 45837"/>
                <a:gd name="connsiteY13-102" fmla="*/ 36674 h 43219"/>
                <a:gd name="connsiteX14-103" fmla="*/ 26284 w 45837"/>
                <a:gd name="connsiteY14-104" fmla="*/ 42965 h 43219"/>
                <a:gd name="connsiteX15-105" fmla="*/ 19097 w 45837"/>
                <a:gd name="connsiteY15-106" fmla="*/ 39125 h 43219"/>
                <a:gd name="connsiteX16-107" fmla="*/ 8421 w 45837"/>
                <a:gd name="connsiteY16-108" fmla="*/ 35331 h 43219"/>
                <a:gd name="connsiteX17-109" fmla="*/ 3727 w 45837"/>
                <a:gd name="connsiteY17-110" fmla="*/ 31109 h 43219"/>
                <a:gd name="connsiteX18-111" fmla="*/ 4730 w 45837"/>
                <a:gd name="connsiteY18-112" fmla="*/ 25410 h 43219"/>
                <a:gd name="connsiteX19-113" fmla="*/ 2612 w 45837"/>
                <a:gd name="connsiteY19-114" fmla="*/ 19563 h 43219"/>
                <a:gd name="connsiteX20-115" fmla="*/ 6480 w 45837"/>
                <a:gd name="connsiteY20-116" fmla="*/ 14366 h 43219"/>
                <a:gd name="connsiteX21-117" fmla="*/ 6517 w 45837"/>
                <a:gd name="connsiteY21-118" fmla="*/ 14229 h 43219"/>
                <a:gd name="connsiteX0-119" fmla="*/ 84604 w 3089118"/>
                <a:gd name="connsiteY0-120" fmla="*/ 427892 h 1523545"/>
                <a:gd name="connsiteX1-121" fmla="*/ 42302 w 3089118"/>
                <a:gd name="connsiteY1-122" fmla="*/ 470194 h 1523545"/>
                <a:gd name="connsiteX2-123" fmla="*/ 0 w 3089118"/>
                <a:gd name="connsiteY2-124" fmla="*/ 427892 h 1523545"/>
                <a:gd name="connsiteX3-125" fmla="*/ 42302 w 3089118"/>
                <a:gd name="connsiteY3-126" fmla="*/ 385590 h 1523545"/>
                <a:gd name="connsiteX4-127" fmla="*/ 84604 w 3089118"/>
                <a:gd name="connsiteY4-128" fmla="*/ 427892 h 1523545"/>
                <a:gd name="connsiteX0-129" fmla="*/ 177922 w 3089118"/>
                <a:gd name="connsiteY0-130" fmla="*/ 438436 h 1523545"/>
                <a:gd name="connsiteX1-131" fmla="*/ 93318 w 3089118"/>
                <a:gd name="connsiteY1-132" fmla="*/ 523040 h 1523545"/>
                <a:gd name="connsiteX2-133" fmla="*/ 8714 w 3089118"/>
                <a:gd name="connsiteY2-134" fmla="*/ 438436 h 1523545"/>
                <a:gd name="connsiteX3-135" fmla="*/ 93318 w 3089118"/>
                <a:gd name="connsiteY3-136" fmla="*/ 353832 h 1523545"/>
                <a:gd name="connsiteX4-137" fmla="*/ 177922 w 3089118"/>
                <a:gd name="connsiteY4-138" fmla="*/ 438436 h 1523545"/>
                <a:gd name="connsiteX0-139" fmla="*/ 354093 w 3089118"/>
                <a:gd name="connsiteY0-140" fmla="*/ 466105 h 1523545"/>
                <a:gd name="connsiteX1-141" fmla="*/ 227187 w 3089118"/>
                <a:gd name="connsiteY1-142" fmla="*/ 593011 h 1523545"/>
                <a:gd name="connsiteX2-143" fmla="*/ 100281 w 3089118"/>
                <a:gd name="connsiteY2-144" fmla="*/ 466105 h 1523545"/>
                <a:gd name="connsiteX3-145" fmla="*/ 227187 w 3089118"/>
                <a:gd name="connsiteY3-146" fmla="*/ 339199 h 1523545"/>
                <a:gd name="connsiteX4-147" fmla="*/ 354093 w 3089118"/>
                <a:gd name="connsiteY4-148" fmla="*/ 466105 h 1523545"/>
                <a:gd name="connsiteX0-149" fmla="*/ 4863 w 45837"/>
                <a:gd name="connsiteY0-150" fmla="*/ 25476 h 43219"/>
                <a:gd name="connsiteX1-151" fmla="*/ 4777 w 45837"/>
                <a:gd name="connsiteY1-152" fmla="*/ 25239 h 43219"/>
                <a:gd name="connsiteX2-153" fmla="*/ 9545 w 45837"/>
                <a:gd name="connsiteY2-154" fmla="*/ 34758 h 43219"/>
                <a:gd name="connsiteX3-155" fmla="*/ 8437 w 45837"/>
                <a:gd name="connsiteY3-156" fmla="*/ 35139 h 43219"/>
                <a:gd name="connsiteX4-157" fmla="*/ 19095 w 45837"/>
                <a:gd name="connsiteY4-158" fmla="*/ 38949 h 43219"/>
                <a:gd name="connsiteX5-159" fmla="*/ 18427 w 45837"/>
                <a:gd name="connsiteY5-160" fmla="*/ 37209 h 43219"/>
                <a:gd name="connsiteX6-161" fmla="*/ 31444 w 45837"/>
                <a:gd name="connsiteY6-162" fmla="*/ 34610 h 43219"/>
                <a:gd name="connsiteX7-163" fmla="*/ 31177 w 45837"/>
                <a:gd name="connsiteY7-164" fmla="*/ 36519 h 43219"/>
                <a:gd name="connsiteX8-165" fmla="*/ 36746 w 45837"/>
                <a:gd name="connsiteY8-166" fmla="*/ 22813 h 43219"/>
                <a:gd name="connsiteX9-167" fmla="*/ 39997 w 45837"/>
                <a:gd name="connsiteY9-168" fmla="*/ 29949 h 43219"/>
                <a:gd name="connsiteX10-169" fmla="*/ 44415 w 45837"/>
                <a:gd name="connsiteY10-170" fmla="*/ 15213 h 43219"/>
                <a:gd name="connsiteX11-171" fmla="*/ 42967 w 45837"/>
                <a:gd name="connsiteY11-172" fmla="*/ 17889 h 43219"/>
                <a:gd name="connsiteX12-173" fmla="*/ 40941 w 45837"/>
                <a:gd name="connsiteY12-174" fmla="*/ 5285 h 43219"/>
                <a:gd name="connsiteX13-175" fmla="*/ 41017 w 45837"/>
                <a:gd name="connsiteY13-176" fmla="*/ 6549 h 43219"/>
                <a:gd name="connsiteX14-177" fmla="*/ 31695 w 45837"/>
                <a:gd name="connsiteY14-178" fmla="*/ 3811 h 43219"/>
                <a:gd name="connsiteX15-179" fmla="*/ 32437 w 45837"/>
                <a:gd name="connsiteY15-180" fmla="*/ 2199 h 43219"/>
                <a:gd name="connsiteX16-181" fmla="*/ 24758 w 45837"/>
                <a:gd name="connsiteY16-182" fmla="*/ 4579 h 43219"/>
                <a:gd name="connsiteX17-183" fmla="*/ 25117 w 45837"/>
                <a:gd name="connsiteY17-184" fmla="*/ 3189 h 43219"/>
                <a:gd name="connsiteX18-185" fmla="*/ 16617 w 45837"/>
                <a:gd name="connsiteY18-186" fmla="*/ 5051 h 43219"/>
                <a:gd name="connsiteX19-187" fmla="*/ 17917 w 45837"/>
                <a:gd name="connsiteY19-188" fmla="*/ 6399 h 43219"/>
                <a:gd name="connsiteX20-189" fmla="*/ 6744 w 45837"/>
                <a:gd name="connsiteY20-190" fmla="*/ 15648 h 43219"/>
                <a:gd name="connsiteX21-191" fmla="*/ 6517 w 45837"/>
                <a:gd name="connsiteY21-192" fmla="*/ 14229 h 43219"/>
                <a:gd name="connsiteX0-193" fmla="*/ 6517 w 45837"/>
                <a:gd name="connsiteY0-194" fmla="*/ 14229 h 43219"/>
                <a:gd name="connsiteX1-195" fmla="*/ 8240 w 45837"/>
                <a:gd name="connsiteY1-196" fmla="*/ 6766 h 43219"/>
                <a:gd name="connsiteX2-197" fmla="*/ 16622 w 45837"/>
                <a:gd name="connsiteY2-198" fmla="*/ 5061 h 43219"/>
                <a:gd name="connsiteX3-199" fmla="*/ 25073 w 45837"/>
                <a:gd name="connsiteY3-200" fmla="*/ 3291 h 43219"/>
                <a:gd name="connsiteX4-201" fmla="*/ 28366 w 45837"/>
                <a:gd name="connsiteY4-202" fmla="*/ 59 h 43219"/>
                <a:gd name="connsiteX5-203" fmla="*/ 32450 w 45837"/>
                <a:gd name="connsiteY5-204" fmla="*/ 2340 h 43219"/>
                <a:gd name="connsiteX6-205" fmla="*/ 38080 w 45837"/>
                <a:gd name="connsiteY6-206" fmla="*/ 549 h 43219"/>
                <a:gd name="connsiteX7-207" fmla="*/ 40935 w 45837"/>
                <a:gd name="connsiteY7-208" fmla="*/ 5435 h 43219"/>
                <a:gd name="connsiteX8-209" fmla="*/ 44599 w 45837"/>
                <a:gd name="connsiteY8-210" fmla="*/ 10177 h 43219"/>
                <a:gd name="connsiteX9-211" fmla="*/ 44435 w 45837"/>
                <a:gd name="connsiteY9-212" fmla="*/ 15319 h 43219"/>
                <a:gd name="connsiteX10-213" fmla="*/ 45633 w 45837"/>
                <a:gd name="connsiteY10-214" fmla="*/ 23181 h 43219"/>
                <a:gd name="connsiteX11-215" fmla="*/ 40021 w 45837"/>
                <a:gd name="connsiteY11-216" fmla="*/ 30063 h 43219"/>
                <a:gd name="connsiteX12-217" fmla="*/ 38012 w 45837"/>
                <a:gd name="connsiteY12-218" fmla="*/ 35960 h 43219"/>
                <a:gd name="connsiteX13-219" fmla="*/ 31172 w 45837"/>
                <a:gd name="connsiteY13-220" fmla="*/ 36674 h 43219"/>
                <a:gd name="connsiteX14-221" fmla="*/ 26284 w 45837"/>
                <a:gd name="connsiteY14-222" fmla="*/ 42965 h 43219"/>
                <a:gd name="connsiteX15-223" fmla="*/ 19097 w 45837"/>
                <a:gd name="connsiteY15-224" fmla="*/ 39125 h 43219"/>
                <a:gd name="connsiteX16-225" fmla="*/ 8421 w 45837"/>
                <a:gd name="connsiteY16-226" fmla="*/ 35331 h 43219"/>
                <a:gd name="connsiteX17-227" fmla="*/ 3727 w 45837"/>
                <a:gd name="connsiteY17-228" fmla="*/ 31109 h 43219"/>
                <a:gd name="connsiteX18-229" fmla="*/ 4730 w 45837"/>
                <a:gd name="connsiteY18-230" fmla="*/ 25410 h 43219"/>
                <a:gd name="connsiteX19-231" fmla="*/ 2612 w 45837"/>
                <a:gd name="connsiteY19-232" fmla="*/ 19563 h 43219"/>
                <a:gd name="connsiteX20-233" fmla="*/ 6480 w 45837"/>
                <a:gd name="connsiteY20-234" fmla="*/ 14366 h 43219"/>
                <a:gd name="connsiteX21-235" fmla="*/ 6517 w 45837"/>
                <a:gd name="connsiteY21-236" fmla="*/ 14229 h 43219"/>
                <a:gd name="connsiteX0-237" fmla="*/ 84604 w 3089118"/>
                <a:gd name="connsiteY0-238" fmla="*/ 427892 h 1523545"/>
                <a:gd name="connsiteX1-239" fmla="*/ 42302 w 3089118"/>
                <a:gd name="connsiteY1-240" fmla="*/ 470194 h 1523545"/>
                <a:gd name="connsiteX2-241" fmla="*/ 0 w 3089118"/>
                <a:gd name="connsiteY2-242" fmla="*/ 427892 h 1523545"/>
                <a:gd name="connsiteX3-243" fmla="*/ 42302 w 3089118"/>
                <a:gd name="connsiteY3-244" fmla="*/ 385590 h 1523545"/>
                <a:gd name="connsiteX4-245" fmla="*/ 84604 w 3089118"/>
                <a:gd name="connsiteY4-246" fmla="*/ 427892 h 1523545"/>
                <a:gd name="connsiteX0-247" fmla="*/ 177922 w 3089118"/>
                <a:gd name="connsiteY0-248" fmla="*/ 438436 h 1523545"/>
                <a:gd name="connsiteX1-249" fmla="*/ 93318 w 3089118"/>
                <a:gd name="connsiteY1-250" fmla="*/ 523040 h 1523545"/>
                <a:gd name="connsiteX2-251" fmla="*/ 8714 w 3089118"/>
                <a:gd name="connsiteY2-252" fmla="*/ 438436 h 1523545"/>
                <a:gd name="connsiteX3-253" fmla="*/ 93318 w 3089118"/>
                <a:gd name="connsiteY3-254" fmla="*/ 353832 h 1523545"/>
                <a:gd name="connsiteX4-255" fmla="*/ 177922 w 3089118"/>
                <a:gd name="connsiteY4-256" fmla="*/ 438436 h 1523545"/>
                <a:gd name="connsiteX0-257" fmla="*/ 354093 w 3089118"/>
                <a:gd name="connsiteY0-258" fmla="*/ 466105 h 1523545"/>
                <a:gd name="connsiteX1-259" fmla="*/ 227187 w 3089118"/>
                <a:gd name="connsiteY1-260" fmla="*/ 593011 h 1523545"/>
                <a:gd name="connsiteX2-261" fmla="*/ 100281 w 3089118"/>
                <a:gd name="connsiteY2-262" fmla="*/ 466105 h 1523545"/>
                <a:gd name="connsiteX3-263" fmla="*/ 227187 w 3089118"/>
                <a:gd name="connsiteY3-264" fmla="*/ 339199 h 1523545"/>
                <a:gd name="connsiteX4-265" fmla="*/ 354093 w 3089118"/>
                <a:gd name="connsiteY4-266" fmla="*/ 466105 h 1523545"/>
                <a:gd name="connsiteX0-267" fmla="*/ 4863 w 45837"/>
                <a:gd name="connsiteY0-268" fmla="*/ 25476 h 43219"/>
                <a:gd name="connsiteX1-269" fmla="*/ 4777 w 45837"/>
                <a:gd name="connsiteY1-270" fmla="*/ 25239 h 43219"/>
                <a:gd name="connsiteX2-271" fmla="*/ 9545 w 45837"/>
                <a:gd name="connsiteY2-272" fmla="*/ 34758 h 43219"/>
                <a:gd name="connsiteX3-273" fmla="*/ 8437 w 45837"/>
                <a:gd name="connsiteY3-274" fmla="*/ 35139 h 43219"/>
                <a:gd name="connsiteX4-275" fmla="*/ 19095 w 45837"/>
                <a:gd name="connsiteY4-276" fmla="*/ 38949 h 43219"/>
                <a:gd name="connsiteX5-277" fmla="*/ 18427 w 45837"/>
                <a:gd name="connsiteY5-278" fmla="*/ 37209 h 43219"/>
                <a:gd name="connsiteX6-279" fmla="*/ 31444 w 45837"/>
                <a:gd name="connsiteY6-280" fmla="*/ 34610 h 43219"/>
                <a:gd name="connsiteX7-281" fmla="*/ 31177 w 45837"/>
                <a:gd name="connsiteY7-282" fmla="*/ 36519 h 43219"/>
                <a:gd name="connsiteX8-283" fmla="*/ 39709 w 45837"/>
                <a:gd name="connsiteY8-284" fmla="*/ 30056 h 43219"/>
                <a:gd name="connsiteX9-285" fmla="*/ 39997 w 45837"/>
                <a:gd name="connsiteY9-286" fmla="*/ 29949 h 43219"/>
                <a:gd name="connsiteX10-287" fmla="*/ 44415 w 45837"/>
                <a:gd name="connsiteY10-288" fmla="*/ 15213 h 43219"/>
                <a:gd name="connsiteX11-289" fmla="*/ 42967 w 45837"/>
                <a:gd name="connsiteY11-290" fmla="*/ 17889 h 43219"/>
                <a:gd name="connsiteX12-291" fmla="*/ 40941 w 45837"/>
                <a:gd name="connsiteY12-292" fmla="*/ 5285 h 43219"/>
                <a:gd name="connsiteX13-293" fmla="*/ 41017 w 45837"/>
                <a:gd name="connsiteY13-294" fmla="*/ 6549 h 43219"/>
                <a:gd name="connsiteX14-295" fmla="*/ 31695 w 45837"/>
                <a:gd name="connsiteY14-296" fmla="*/ 3811 h 43219"/>
                <a:gd name="connsiteX15-297" fmla="*/ 32437 w 45837"/>
                <a:gd name="connsiteY15-298" fmla="*/ 2199 h 43219"/>
                <a:gd name="connsiteX16-299" fmla="*/ 24758 w 45837"/>
                <a:gd name="connsiteY16-300" fmla="*/ 4579 h 43219"/>
                <a:gd name="connsiteX17-301" fmla="*/ 25117 w 45837"/>
                <a:gd name="connsiteY17-302" fmla="*/ 3189 h 43219"/>
                <a:gd name="connsiteX18-303" fmla="*/ 16617 w 45837"/>
                <a:gd name="connsiteY18-304" fmla="*/ 5051 h 43219"/>
                <a:gd name="connsiteX19-305" fmla="*/ 17917 w 45837"/>
                <a:gd name="connsiteY19-306" fmla="*/ 6399 h 43219"/>
                <a:gd name="connsiteX20-307" fmla="*/ 6744 w 45837"/>
                <a:gd name="connsiteY20-308" fmla="*/ 15648 h 43219"/>
                <a:gd name="connsiteX21-309" fmla="*/ 6517 w 45837"/>
                <a:gd name="connsiteY21-310" fmla="*/ 14229 h 43219"/>
                <a:gd name="connsiteX0-311" fmla="*/ 6517 w 45837"/>
                <a:gd name="connsiteY0-312" fmla="*/ 14229 h 43219"/>
                <a:gd name="connsiteX1-313" fmla="*/ 8240 w 45837"/>
                <a:gd name="connsiteY1-314" fmla="*/ 6766 h 43219"/>
                <a:gd name="connsiteX2-315" fmla="*/ 16622 w 45837"/>
                <a:gd name="connsiteY2-316" fmla="*/ 5061 h 43219"/>
                <a:gd name="connsiteX3-317" fmla="*/ 25073 w 45837"/>
                <a:gd name="connsiteY3-318" fmla="*/ 3291 h 43219"/>
                <a:gd name="connsiteX4-319" fmla="*/ 28366 w 45837"/>
                <a:gd name="connsiteY4-320" fmla="*/ 59 h 43219"/>
                <a:gd name="connsiteX5-321" fmla="*/ 32450 w 45837"/>
                <a:gd name="connsiteY5-322" fmla="*/ 2340 h 43219"/>
                <a:gd name="connsiteX6-323" fmla="*/ 38080 w 45837"/>
                <a:gd name="connsiteY6-324" fmla="*/ 549 h 43219"/>
                <a:gd name="connsiteX7-325" fmla="*/ 40935 w 45837"/>
                <a:gd name="connsiteY7-326" fmla="*/ 5435 h 43219"/>
                <a:gd name="connsiteX8-327" fmla="*/ 44599 w 45837"/>
                <a:gd name="connsiteY8-328" fmla="*/ 10177 h 43219"/>
                <a:gd name="connsiteX9-329" fmla="*/ 44435 w 45837"/>
                <a:gd name="connsiteY9-330" fmla="*/ 15319 h 43219"/>
                <a:gd name="connsiteX10-331" fmla="*/ 45633 w 45837"/>
                <a:gd name="connsiteY10-332" fmla="*/ 23181 h 43219"/>
                <a:gd name="connsiteX11-333" fmla="*/ 40021 w 45837"/>
                <a:gd name="connsiteY11-334" fmla="*/ 30063 h 43219"/>
                <a:gd name="connsiteX12-335" fmla="*/ 38012 w 45837"/>
                <a:gd name="connsiteY12-336" fmla="*/ 35960 h 43219"/>
                <a:gd name="connsiteX13-337" fmla="*/ 31172 w 45837"/>
                <a:gd name="connsiteY13-338" fmla="*/ 36674 h 43219"/>
                <a:gd name="connsiteX14-339" fmla="*/ 26284 w 45837"/>
                <a:gd name="connsiteY14-340" fmla="*/ 42965 h 43219"/>
                <a:gd name="connsiteX15-341" fmla="*/ 19097 w 45837"/>
                <a:gd name="connsiteY15-342" fmla="*/ 39125 h 43219"/>
                <a:gd name="connsiteX16-343" fmla="*/ 8421 w 45837"/>
                <a:gd name="connsiteY16-344" fmla="*/ 35331 h 43219"/>
                <a:gd name="connsiteX17-345" fmla="*/ 3727 w 45837"/>
                <a:gd name="connsiteY17-346" fmla="*/ 31109 h 43219"/>
                <a:gd name="connsiteX18-347" fmla="*/ 4730 w 45837"/>
                <a:gd name="connsiteY18-348" fmla="*/ 25410 h 43219"/>
                <a:gd name="connsiteX19-349" fmla="*/ 2612 w 45837"/>
                <a:gd name="connsiteY19-350" fmla="*/ 19563 h 43219"/>
                <a:gd name="connsiteX20-351" fmla="*/ 6480 w 45837"/>
                <a:gd name="connsiteY20-352" fmla="*/ 14366 h 43219"/>
                <a:gd name="connsiteX21-353" fmla="*/ 6517 w 45837"/>
                <a:gd name="connsiteY21-354" fmla="*/ 14229 h 43219"/>
                <a:gd name="connsiteX0-355" fmla="*/ 84604 w 3089118"/>
                <a:gd name="connsiteY0-356" fmla="*/ 427892 h 1523545"/>
                <a:gd name="connsiteX1-357" fmla="*/ 42302 w 3089118"/>
                <a:gd name="connsiteY1-358" fmla="*/ 470194 h 1523545"/>
                <a:gd name="connsiteX2-359" fmla="*/ 0 w 3089118"/>
                <a:gd name="connsiteY2-360" fmla="*/ 427892 h 1523545"/>
                <a:gd name="connsiteX3-361" fmla="*/ 42302 w 3089118"/>
                <a:gd name="connsiteY3-362" fmla="*/ 385590 h 1523545"/>
                <a:gd name="connsiteX4-363" fmla="*/ 84604 w 3089118"/>
                <a:gd name="connsiteY4-364" fmla="*/ 427892 h 1523545"/>
                <a:gd name="connsiteX0-365" fmla="*/ 177922 w 3089118"/>
                <a:gd name="connsiteY0-366" fmla="*/ 438436 h 1523545"/>
                <a:gd name="connsiteX1-367" fmla="*/ 93318 w 3089118"/>
                <a:gd name="connsiteY1-368" fmla="*/ 523040 h 1523545"/>
                <a:gd name="connsiteX2-369" fmla="*/ 8714 w 3089118"/>
                <a:gd name="connsiteY2-370" fmla="*/ 438436 h 1523545"/>
                <a:gd name="connsiteX3-371" fmla="*/ 93318 w 3089118"/>
                <a:gd name="connsiteY3-372" fmla="*/ 353832 h 1523545"/>
                <a:gd name="connsiteX4-373" fmla="*/ 177922 w 3089118"/>
                <a:gd name="connsiteY4-374" fmla="*/ 438436 h 1523545"/>
                <a:gd name="connsiteX0-375" fmla="*/ 354093 w 3089118"/>
                <a:gd name="connsiteY0-376" fmla="*/ 466105 h 1523545"/>
                <a:gd name="connsiteX1-377" fmla="*/ 227187 w 3089118"/>
                <a:gd name="connsiteY1-378" fmla="*/ 593011 h 1523545"/>
                <a:gd name="connsiteX2-379" fmla="*/ 100281 w 3089118"/>
                <a:gd name="connsiteY2-380" fmla="*/ 466105 h 1523545"/>
                <a:gd name="connsiteX3-381" fmla="*/ 227187 w 3089118"/>
                <a:gd name="connsiteY3-382" fmla="*/ 339199 h 1523545"/>
                <a:gd name="connsiteX4-383" fmla="*/ 354093 w 3089118"/>
                <a:gd name="connsiteY4-384" fmla="*/ 466105 h 1523545"/>
                <a:gd name="connsiteX0-385" fmla="*/ 4863 w 45837"/>
                <a:gd name="connsiteY0-386" fmla="*/ 25476 h 43219"/>
                <a:gd name="connsiteX1-387" fmla="*/ 4777 w 45837"/>
                <a:gd name="connsiteY1-388" fmla="*/ 25239 h 43219"/>
                <a:gd name="connsiteX2-389" fmla="*/ 9545 w 45837"/>
                <a:gd name="connsiteY2-390" fmla="*/ 34758 h 43219"/>
                <a:gd name="connsiteX3-391" fmla="*/ 8437 w 45837"/>
                <a:gd name="connsiteY3-392" fmla="*/ 35139 h 43219"/>
                <a:gd name="connsiteX4-393" fmla="*/ 19095 w 45837"/>
                <a:gd name="connsiteY4-394" fmla="*/ 38949 h 43219"/>
                <a:gd name="connsiteX5-395" fmla="*/ 18427 w 45837"/>
                <a:gd name="connsiteY5-396" fmla="*/ 37209 h 43219"/>
                <a:gd name="connsiteX6-397" fmla="*/ 31444 w 45837"/>
                <a:gd name="connsiteY6-398" fmla="*/ 34610 h 43219"/>
                <a:gd name="connsiteX7-399" fmla="*/ 31177 w 45837"/>
                <a:gd name="connsiteY7-400" fmla="*/ 36519 h 43219"/>
                <a:gd name="connsiteX8-401" fmla="*/ 39709 w 45837"/>
                <a:gd name="connsiteY8-402" fmla="*/ 30056 h 43219"/>
                <a:gd name="connsiteX9-403" fmla="*/ 39997 w 45837"/>
                <a:gd name="connsiteY9-404" fmla="*/ 29949 h 43219"/>
                <a:gd name="connsiteX10-405" fmla="*/ 44415 w 45837"/>
                <a:gd name="connsiteY10-406" fmla="*/ 15213 h 43219"/>
                <a:gd name="connsiteX11-407" fmla="*/ 42967 w 45837"/>
                <a:gd name="connsiteY11-408" fmla="*/ 17889 h 43219"/>
                <a:gd name="connsiteX12-409" fmla="*/ 40941 w 45837"/>
                <a:gd name="connsiteY12-410" fmla="*/ 5285 h 43219"/>
                <a:gd name="connsiteX13-411" fmla="*/ 41017 w 45837"/>
                <a:gd name="connsiteY13-412" fmla="*/ 6549 h 43219"/>
                <a:gd name="connsiteX14-413" fmla="*/ 31695 w 45837"/>
                <a:gd name="connsiteY14-414" fmla="*/ 3811 h 43219"/>
                <a:gd name="connsiteX15-415" fmla="*/ 32437 w 45837"/>
                <a:gd name="connsiteY15-416" fmla="*/ 2199 h 43219"/>
                <a:gd name="connsiteX16-417" fmla="*/ 24758 w 45837"/>
                <a:gd name="connsiteY16-418" fmla="*/ 4579 h 43219"/>
                <a:gd name="connsiteX17-419" fmla="*/ 25117 w 45837"/>
                <a:gd name="connsiteY17-420" fmla="*/ 3189 h 43219"/>
                <a:gd name="connsiteX18-421" fmla="*/ 16617 w 45837"/>
                <a:gd name="connsiteY18-422" fmla="*/ 5051 h 43219"/>
                <a:gd name="connsiteX19-423" fmla="*/ 17917 w 45837"/>
                <a:gd name="connsiteY19-424" fmla="*/ 6399 h 43219"/>
                <a:gd name="connsiteX20-425" fmla="*/ 6744 w 45837"/>
                <a:gd name="connsiteY20-426" fmla="*/ 15648 h 43219"/>
                <a:gd name="connsiteX21-427" fmla="*/ 6517 w 45837"/>
                <a:gd name="connsiteY21-428" fmla="*/ 14229 h 43219"/>
                <a:gd name="connsiteX0-429" fmla="*/ 6517 w 45837"/>
                <a:gd name="connsiteY0-430" fmla="*/ 14229 h 43219"/>
                <a:gd name="connsiteX1-431" fmla="*/ 8240 w 45837"/>
                <a:gd name="connsiteY1-432" fmla="*/ 6766 h 43219"/>
                <a:gd name="connsiteX2-433" fmla="*/ 16622 w 45837"/>
                <a:gd name="connsiteY2-434" fmla="*/ 5061 h 43219"/>
                <a:gd name="connsiteX3-435" fmla="*/ 25073 w 45837"/>
                <a:gd name="connsiteY3-436" fmla="*/ 3291 h 43219"/>
                <a:gd name="connsiteX4-437" fmla="*/ 28366 w 45837"/>
                <a:gd name="connsiteY4-438" fmla="*/ 59 h 43219"/>
                <a:gd name="connsiteX5-439" fmla="*/ 32450 w 45837"/>
                <a:gd name="connsiteY5-440" fmla="*/ 2340 h 43219"/>
                <a:gd name="connsiteX6-441" fmla="*/ 38080 w 45837"/>
                <a:gd name="connsiteY6-442" fmla="*/ 549 h 43219"/>
                <a:gd name="connsiteX7-443" fmla="*/ 40935 w 45837"/>
                <a:gd name="connsiteY7-444" fmla="*/ 5435 h 43219"/>
                <a:gd name="connsiteX8-445" fmla="*/ 44599 w 45837"/>
                <a:gd name="connsiteY8-446" fmla="*/ 10177 h 43219"/>
                <a:gd name="connsiteX9-447" fmla="*/ 44435 w 45837"/>
                <a:gd name="connsiteY9-448" fmla="*/ 15319 h 43219"/>
                <a:gd name="connsiteX10-449" fmla="*/ 45633 w 45837"/>
                <a:gd name="connsiteY10-450" fmla="*/ 23181 h 43219"/>
                <a:gd name="connsiteX11-451" fmla="*/ 40021 w 45837"/>
                <a:gd name="connsiteY11-452" fmla="*/ 30063 h 43219"/>
                <a:gd name="connsiteX12-453" fmla="*/ 38012 w 45837"/>
                <a:gd name="connsiteY12-454" fmla="*/ 35960 h 43219"/>
                <a:gd name="connsiteX13-455" fmla="*/ 31172 w 45837"/>
                <a:gd name="connsiteY13-456" fmla="*/ 36674 h 43219"/>
                <a:gd name="connsiteX14-457" fmla="*/ 26284 w 45837"/>
                <a:gd name="connsiteY14-458" fmla="*/ 42965 h 43219"/>
                <a:gd name="connsiteX15-459" fmla="*/ 19097 w 45837"/>
                <a:gd name="connsiteY15-460" fmla="*/ 39125 h 43219"/>
                <a:gd name="connsiteX16-461" fmla="*/ 8421 w 45837"/>
                <a:gd name="connsiteY16-462" fmla="*/ 35331 h 43219"/>
                <a:gd name="connsiteX17-463" fmla="*/ 3727 w 45837"/>
                <a:gd name="connsiteY17-464" fmla="*/ 31109 h 43219"/>
                <a:gd name="connsiteX18-465" fmla="*/ 4730 w 45837"/>
                <a:gd name="connsiteY18-466" fmla="*/ 25410 h 43219"/>
                <a:gd name="connsiteX19-467" fmla="*/ 2612 w 45837"/>
                <a:gd name="connsiteY19-468" fmla="*/ 19563 h 43219"/>
                <a:gd name="connsiteX20-469" fmla="*/ 6480 w 45837"/>
                <a:gd name="connsiteY20-470" fmla="*/ 14366 h 43219"/>
                <a:gd name="connsiteX21-471" fmla="*/ 6517 w 45837"/>
                <a:gd name="connsiteY21-472" fmla="*/ 14229 h 43219"/>
                <a:gd name="connsiteX0-473" fmla="*/ 84604 w 3089118"/>
                <a:gd name="connsiteY0-474" fmla="*/ 427892 h 1523545"/>
                <a:gd name="connsiteX1-475" fmla="*/ 42302 w 3089118"/>
                <a:gd name="connsiteY1-476" fmla="*/ 470194 h 1523545"/>
                <a:gd name="connsiteX2-477" fmla="*/ 0 w 3089118"/>
                <a:gd name="connsiteY2-478" fmla="*/ 427892 h 1523545"/>
                <a:gd name="connsiteX3-479" fmla="*/ 42302 w 3089118"/>
                <a:gd name="connsiteY3-480" fmla="*/ 385590 h 1523545"/>
                <a:gd name="connsiteX4-481" fmla="*/ 84604 w 3089118"/>
                <a:gd name="connsiteY4-482" fmla="*/ 427892 h 1523545"/>
                <a:gd name="connsiteX0-483" fmla="*/ 177922 w 3089118"/>
                <a:gd name="connsiteY0-484" fmla="*/ 438436 h 1523545"/>
                <a:gd name="connsiteX1-485" fmla="*/ 93318 w 3089118"/>
                <a:gd name="connsiteY1-486" fmla="*/ 523040 h 1523545"/>
                <a:gd name="connsiteX2-487" fmla="*/ 8714 w 3089118"/>
                <a:gd name="connsiteY2-488" fmla="*/ 438436 h 1523545"/>
                <a:gd name="connsiteX3-489" fmla="*/ 93318 w 3089118"/>
                <a:gd name="connsiteY3-490" fmla="*/ 353832 h 1523545"/>
                <a:gd name="connsiteX4-491" fmla="*/ 177922 w 3089118"/>
                <a:gd name="connsiteY4-492" fmla="*/ 438436 h 1523545"/>
                <a:gd name="connsiteX0-493" fmla="*/ 354093 w 3089118"/>
                <a:gd name="connsiteY0-494" fmla="*/ 466105 h 1523545"/>
                <a:gd name="connsiteX1-495" fmla="*/ 227187 w 3089118"/>
                <a:gd name="connsiteY1-496" fmla="*/ 593011 h 1523545"/>
                <a:gd name="connsiteX2-497" fmla="*/ 100281 w 3089118"/>
                <a:gd name="connsiteY2-498" fmla="*/ 466105 h 1523545"/>
                <a:gd name="connsiteX3-499" fmla="*/ 227187 w 3089118"/>
                <a:gd name="connsiteY3-500" fmla="*/ 339199 h 1523545"/>
                <a:gd name="connsiteX4-501" fmla="*/ 354093 w 3089118"/>
                <a:gd name="connsiteY4-502" fmla="*/ 466105 h 1523545"/>
                <a:gd name="connsiteX0-503" fmla="*/ 4863 w 45837"/>
                <a:gd name="connsiteY0-504" fmla="*/ 25476 h 43219"/>
                <a:gd name="connsiteX1-505" fmla="*/ 4777 w 45837"/>
                <a:gd name="connsiteY1-506" fmla="*/ 25239 h 43219"/>
                <a:gd name="connsiteX2-507" fmla="*/ 9545 w 45837"/>
                <a:gd name="connsiteY2-508" fmla="*/ 34758 h 43219"/>
                <a:gd name="connsiteX3-509" fmla="*/ 8437 w 45837"/>
                <a:gd name="connsiteY3-510" fmla="*/ 35139 h 43219"/>
                <a:gd name="connsiteX4-511" fmla="*/ 19095 w 45837"/>
                <a:gd name="connsiteY4-512" fmla="*/ 38949 h 43219"/>
                <a:gd name="connsiteX5-513" fmla="*/ 18427 w 45837"/>
                <a:gd name="connsiteY5-514" fmla="*/ 37209 h 43219"/>
                <a:gd name="connsiteX6-515" fmla="*/ 31444 w 45837"/>
                <a:gd name="connsiteY6-516" fmla="*/ 34610 h 43219"/>
                <a:gd name="connsiteX7-517" fmla="*/ 31177 w 45837"/>
                <a:gd name="connsiteY7-518" fmla="*/ 36519 h 43219"/>
                <a:gd name="connsiteX8-519" fmla="*/ 39709 w 45837"/>
                <a:gd name="connsiteY8-520" fmla="*/ 30056 h 43219"/>
                <a:gd name="connsiteX9-521" fmla="*/ 39997 w 45837"/>
                <a:gd name="connsiteY9-522" fmla="*/ 29949 h 43219"/>
                <a:gd name="connsiteX10-523" fmla="*/ 44415 w 45837"/>
                <a:gd name="connsiteY10-524" fmla="*/ 15213 h 43219"/>
                <a:gd name="connsiteX11-525" fmla="*/ 44170 w 45837"/>
                <a:gd name="connsiteY11-526" fmla="*/ 15846 h 43219"/>
                <a:gd name="connsiteX12-527" fmla="*/ 40941 w 45837"/>
                <a:gd name="connsiteY12-528" fmla="*/ 5285 h 43219"/>
                <a:gd name="connsiteX13-529" fmla="*/ 41017 w 45837"/>
                <a:gd name="connsiteY13-530" fmla="*/ 6549 h 43219"/>
                <a:gd name="connsiteX14-531" fmla="*/ 31695 w 45837"/>
                <a:gd name="connsiteY14-532" fmla="*/ 3811 h 43219"/>
                <a:gd name="connsiteX15-533" fmla="*/ 32437 w 45837"/>
                <a:gd name="connsiteY15-534" fmla="*/ 2199 h 43219"/>
                <a:gd name="connsiteX16-535" fmla="*/ 24758 w 45837"/>
                <a:gd name="connsiteY16-536" fmla="*/ 4579 h 43219"/>
                <a:gd name="connsiteX17-537" fmla="*/ 25117 w 45837"/>
                <a:gd name="connsiteY17-538" fmla="*/ 3189 h 43219"/>
                <a:gd name="connsiteX18-539" fmla="*/ 16617 w 45837"/>
                <a:gd name="connsiteY18-540" fmla="*/ 5051 h 43219"/>
                <a:gd name="connsiteX19-541" fmla="*/ 17917 w 45837"/>
                <a:gd name="connsiteY19-542" fmla="*/ 6399 h 43219"/>
                <a:gd name="connsiteX20-543" fmla="*/ 6744 w 45837"/>
                <a:gd name="connsiteY20-544" fmla="*/ 15648 h 43219"/>
                <a:gd name="connsiteX21-545" fmla="*/ 6517 w 45837"/>
                <a:gd name="connsiteY21-546" fmla="*/ 14229 h 43219"/>
                <a:gd name="connsiteX0-547" fmla="*/ 6517 w 45837"/>
                <a:gd name="connsiteY0-548" fmla="*/ 14229 h 43219"/>
                <a:gd name="connsiteX1-549" fmla="*/ 8240 w 45837"/>
                <a:gd name="connsiteY1-550" fmla="*/ 6766 h 43219"/>
                <a:gd name="connsiteX2-551" fmla="*/ 16622 w 45837"/>
                <a:gd name="connsiteY2-552" fmla="*/ 5061 h 43219"/>
                <a:gd name="connsiteX3-553" fmla="*/ 25073 w 45837"/>
                <a:gd name="connsiteY3-554" fmla="*/ 3291 h 43219"/>
                <a:gd name="connsiteX4-555" fmla="*/ 28366 w 45837"/>
                <a:gd name="connsiteY4-556" fmla="*/ 59 h 43219"/>
                <a:gd name="connsiteX5-557" fmla="*/ 32450 w 45837"/>
                <a:gd name="connsiteY5-558" fmla="*/ 2340 h 43219"/>
                <a:gd name="connsiteX6-559" fmla="*/ 38080 w 45837"/>
                <a:gd name="connsiteY6-560" fmla="*/ 549 h 43219"/>
                <a:gd name="connsiteX7-561" fmla="*/ 40935 w 45837"/>
                <a:gd name="connsiteY7-562" fmla="*/ 5435 h 43219"/>
                <a:gd name="connsiteX8-563" fmla="*/ 44599 w 45837"/>
                <a:gd name="connsiteY8-564" fmla="*/ 10177 h 43219"/>
                <a:gd name="connsiteX9-565" fmla="*/ 44435 w 45837"/>
                <a:gd name="connsiteY9-566" fmla="*/ 15319 h 43219"/>
                <a:gd name="connsiteX10-567" fmla="*/ 45633 w 45837"/>
                <a:gd name="connsiteY10-568" fmla="*/ 23181 h 43219"/>
                <a:gd name="connsiteX11-569" fmla="*/ 40021 w 45837"/>
                <a:gd name="connsiteY11-570" fmla="*/ 30063 h 43219"/>
                <a:gd name="connsiteX12-571" fmla="*/ 38012 w 45837"/>
                <a:gd name="connsiteY12-572" fmla="*/ 35960 h 43219"/>
                <a:gd name="connsiteX13-573" fmla="*/ 31172 w 45837"/>
                <a:gd name="connsiteY13-574" fmla="*/ 36674 h 43219"/>
                <a:gd name="connsiteX14-575" fmla="*/ 26284 w 45837"/>
                <a:gd name="connsiteY14-576" fmla="*/ 42965 h 43219"/>
                <a:gd name="connsiteX15-577" fmla="*/ 19097 w 45837"/>
                <a:gd name="connsiteY15-578" fmla="*/ 39125 h 43219"/>
                <a:gd name="connsiteX16-579" fmla="*/ 8421 w 45837"/>
                <a:gd name="connsiteY16-580" fmla="*/ 35331 h 43219"/>
                <a:gd name="connsiteX17-581" fmla="*/ 3727 w 45837"/>
                <a:gd name="connsiteY17-582" fmla="*/ 31109 h 43219"/>
                <a:gd name="connsiteX18-583" fmla="*/ 4730 w 45837"/>
                <a:gd name="connsiteY18-584" fmla="*/ 25410 h 43219"/>
                <a:gd name="connsiteX19-585" fmla="*/ 2612 w 45837"/>
                <a:gd name="connsiteY19-586" fmla="*/ 19563 h 43219"/>
                <a:gd name="connsiteX20-587" fmla="*/ 6480 w 45837"/>
                <a:gd name="connsiteY20-588" fmla="*/ 14366 h 43219"/>
                <a:gd name="connsiteX21-589" fmla="*/ 6517 w 45837"/>
                <a:gd name="connsiteY21-590" fmla="*/ 14229 h 43219"/>
                <a:gd name="connsiteX0-591" fmla="*/ 84604 w 3089118"/>
                <a:gd name="connsiteY0-592" fmla="*/ 427892 h 1523545"/>
                <a:gd name="connsiteX1-593" fmla="*/ 42302 w 3089118"/>
                <a:gd name="connsiteY1-594" fmla="*/ 470194 h 1523545"/>
                <a:gd name="connsiteX2-595" fmla="*/ 0 w 3089118"/>
                <a:gd name="connsiteY2-596" fmla="*/ 427892 h 1523545"/>
                <a:gd name="connsiteX3-597" fmla="*/ 42302 w 3089118"/>
                <a:gd name="connsiteY3-598" fmla="*/ 385590 h 1523545"/>
                <a:gd name="connsiteX4-599" fmla="*/ 84604 w 3089118"/>
                <a:gd name="connsiteY4-600" fmla="*/ 427892 h 1523545"/>
                <a:gd name="connsiteX0-601" fmla="*/ 177922 w 3089118"/>
                <a:gd name="connsiteY0-602" fmla="*/ 438436 h 1523545"/>
                <a:gd name="connsiteX1-603" fmla="*/ 93318 w 3089118"/>
                <a:gd name="connsiteY1-604" fmla="*/ 523040 h 1523545"/>
                <a:gd name="connsiteX2-605" fmla="*/ 8714 w 3089118"/>
                <a:gd name="connsiteY2-606" fmla="*/ 438436 h 1523545"/>
                <a:gd name="connsiteX3-607" fmla="*/ 93318 w 3089118"/>
                <a:gd name="connsiteY3-608" fmla="*/ 353832 h 1523545"/>
                <a:gd name="connsiteX4-609" fmla="*/ 177922 w 3089118"/>
                <a:gd name="connsiteY4-610" fmla="*/ 438436 h 1523545"/>
                <a:gd name="connsiteX0-611" fmla="*/ 354093 w 3089118"/>
                <a:gd name="connsiteY0-612" fmla="*/ 466105 h 1523545"/>
                <a:gd name="connsiteX1-613" fmla="*/ 227187 w 3089118"/>
                <a:gd name="connsiteY1-614" fmla="*/ 593011 h 1523545"/>
                <a:gd name="connsiteX2-615" fmla="*/ 100281 w 3089118"/>
                <a:gd name="connsiteY2-616" fmla="*/ 466105 h 1523545"/>
                <a:gd name="connsiteX3-617" fmla="*/ 227187 w 3089118"/>
                <a:gd name="connsiteY3-618" fmla="*/ 339199 h 1523545"/>
                <a:gd name="connsiteX4-619" fmla="*/ 354093 w 3089118"/>
                <a:gd name="connsiteY4-620" fmla="*/ 466105 h 1523545"/>
                <a:gd name="connsiteX0-621" fmla="*/ 4863 w 45837"/>
                <a:gd name="connsiteY0-622" fmla="*/ 25476 h 43219"/>
                <a:gd name="connsiteX1-623" fmla="*/ 4777 w 45837"/>
                <a:gd name="connsiteY1-624" fmla="*/ 25239 h 43219"/>
                <a:gd name="connsiteX2-625" fmla="*/ 9545 w 45837"/>
                <a:gd name="connsiteY2-626" fmla="*/ 34758 h 43219"/>
                <a:gd name="connsiteX3-627" fmla="*/ 8437 w 45837"/>
                <a:gd name="connsiteY3-628" fmla="*/ 35139 h 43219"/>
                <a:gd name="connsiteX4-629" fmla="*/ 19095 w 45837"/>
                <a:gd name="connsiteY4-630" fmla="*/ 38949 h 43219"/>
                <a:gd name="connsiteX5-631" fmla="*/ 18427 w 45837"/>
                <a:gd name="connsiteY5-632" fmla="*/ 37209 h 43219"/>
                <a:gd name="connsiteX6-633" fmla="*/ 30902 w 45837"/>
                <a:gd name="connsiteY6-634" fmla="*/ 36267 h 43219"/>
                <a:gd name="connsiteX7-635" fmla="*/ 31177 w 45837"/>
                <a:gd name="connsiteY7-636" fmla="*/ 36519 h 43219"/>
                <a:gd name="connsiteX8-637" fmla="*/ 39709 w 45837"/>
                <a:gd name="connsiteY8-638" fmla="*/ 30056 h 43219"/>
                <a:gd name="connsiteX9-639" fmla="*/ 39997 w 45837"/>
                <a:gd name="connsiteY9-640" fmla="*/ 29949 h 43219"/>
                <a:gd name="connsiteX10-641" fmla="*/ 44415 w 45837"/>
                <a:gd name="connsiteY10-642" fmla="*/ 15213 h 43219"/>
                <a:gd name="connsiteX11-643" fmla="*/ 44170 w 45837"/>
                <a:gd name="connsiteY11-644" fmla="*/ 15846 h 43219"/>
                <a:gd name="connsiteX12-645" fmla="*/ 40941 w 45837"/>
                <a:gd name="connsiteY12-646" fmla="*/ 5285 h 43219"/>
                <a:gd name="connsiteX13-647" fmla="*/ 41017 w 45837"/>
                <a:gd name="connsiteY13-648" fmla="*/ 6549 h 43219"/>
                <a:gd name="connsiteX14-649" fmla="*/ 31695 w 45837"/>
                <a:gd name="connsiteY14-650" fmla="*/ 3811 h 43219"/>
                <a:gd name="connsiteX15-651" fmla="*/ 32437 w 45837"/>
                <a:gd name="connsiteY15-652" fmla="*/ 2199 h 43219"/>
                <a:gd name="connsiteX16-653" fmla="*/ 24758 w 45837"/>
                <a:gd name="connsiteY16-654" fmla="*/ 4579 h 43219"/>
                <a:gd name="connsiteX17-655" fmla="*/ 25117 w 45837"/>
                <a:gd name="connsiteY17-656" fmla="*/ 3189 h 43219"/>
                <a:gd name="connsiteX18-657" fmla="*/ 16617 w 45837"/>
                <a:gd name="connsiteY18-658" fmla="*/ 5051 h 43219"/>
                <a:gd name="connsiteX19-659" fmla="*/ 17917 w 45837"/>
                <a:gd name="connsiteY19-660" fmla="*/ 6399 h 43219"/>
                <a:gd name="connsiteX20-661" fmla="*/ 6744 w 45837"/>
                <a:gd name="connsiteY20-662" fmla="*/ 15648 h 43219"/>
                <a:gd name="connsiteX21-663" fmla="*/ 6517 w 45837"/>
                <a:gd name="connsiteY21-664" fmla="*/ 14229 h 43219"/>
                <a:gd name="connsiteX0-665" fmla="*/ 6517 w 45837"/>
                <a:gd name="connsiteY0-666" fmla="*/ 14229 h 43219"/>
                <a:gd name="connsiteX1-667" fmla="*/ 8240 w 45837"/>
                <a:gd name="connsiteY1-668" fmla="*/ 6766 h 43219"/>
                <a:gd name="connsiteX2-669" fmla="*/ 16622 w 45837"/>
                <a:gd name="connsiteY2-670" fmla="*/ 5061 h 43219"/>
                <a:gd name="connsiteX3-671" fmla="*/ 25073 w 45837"/>
                <a:gd name="connsiteY3-672" fmla="*/ 3291 h 43219"/>
                <a:gd name="connsiteX4-673" fmla="*/ 28366 w 45837"/>
                <a:gd name="connsiteY4-674" fmla="*/ 59 h 43219"/>
                <a:gd name="connsiteX5-675" fmla="*/ 32450 w 45837"/>
                <a:gd name="connsiteY5-676" fmla="*/ 2340 h 43219"/>
                <a:gd name="connsiteX6-677" fmla="*/ 38080 w 45837"/>
                <a:gd name="connsiteY6-678" fmla="*/ 549 h 43219"/>
                <a:gd name="connsiteX7-679" fmla="*/ 40935 w 45837"/>
                <a:gd name="connsiteY7-680" fmla="*/ 5435 h 43219"/>
                <a:gd name="connsiteX8-681" fmla="*/ 44599 w 45837"/>
                <a:gd name="connsiteY8-682" fmla="*/ 10177 h 43219"/>
                <a:gd name="connsiteX9-683" fmla="*/ 44435 w 45837"/>
                <a:gd name="connsiteY9-684" fmla="*/ 15319 h 43219"/>
                <a:gd name="connsiteX10-685" fmla="*/ 45633 w 45837"/>
                <a:gd name="connsiteY10-686" fmla="*/ 23181 h 43219"/>
                <a:gd name="connsiteX11-687" fmla="*/ 40021 w 45837"/>
                <a:gd name="connsiteY11-688" fmla="*/ 30063 h 43219"/>
                <a:gd name="connsiteX12-689" fmla="*/ 38012 w 45837"/>
                <a:gd name="connsiteY12-690" fmla="*/ 35960 h 43219"/>
                <a:gd name="connsiteX13-691" fmla="*/ 31172 w 45837"/>
                <a:gd name="connsiteY13-692" fmla="*/ 36674 h 43219"/>
                <a:gd name="connsiteX14-693" fmla="*/ 26284 w 45837"/>
                <a:gd name="connsiteY14-694" fmla="*/ 42965 h 43219"/>
                <a:gd name="connsiteX15-695" fmla="*/ 19097 w 45837"/>
                <a:gd name="connsiteY15-696" fmla="*/ 39125 h 43219"/>
                <a:gd name="connsiteX16-697" fmla="*/ 8421 w 45837"/>
                <a:gd name="connsiteY16-698" fmla="*/ 35331 h 43219"/>
                <a:gd name="connsiteX17-699" fmla="*/ 3727 w 45837"/>
                <a:gd name="connsiteY17-700" fmla="*/ 31109 h 43219"/>
                <a:gd name="connsiteX18-701" fmla="*/ 4730 w 45837"/>
                <a:gd name="connsiteY18-702" fmla="*/ 25410 h 43219"/>
                <a:gd name="connsiteX19-703" fmla="*/ 2612 w 45837"/>
                <a:gd name="connsiteY19-704" fmla="*/ 19563 h 43219"/>
                <a:gd name="connsiteX20-705" fmla="*/ 6480 w 45837"/>
                <a:gd name="connsiteY20-706" fmla="*/ 14366 h 43219"/>
                <a:gd name="connsiteX21-707" fmla="*/ 6517 w 45837"/>
                <a:gd name="connsiteY21-708" fmla="*/ 14229 h 43219"/>
                <a:gd name="connsiteX0-709" fmla="*/ 84604 w 3089118"/>
                <a:gd name="connsiteY0-710" fmla="*/ 427892 h 1523545"/>
                <a:gd name="connsiteX1-711" fmla="*/ 42302 w 3089118"/>
                <a:gd name="connsiteY1-712" fmla="*/ 470194 h 1523545"/>
                <a:gd name="connsiteX2-713" fmla="*/ 0 w 3089118"/>
                <a:gd name="connsiteY2-714" fmla="*/ 427892 h 1523545"/>
                <a:gd name="connsiteX3-715" fmla="*/ 42302 w 3089118"/>
                <a:gd name="connsiteY3-716" fmla="*/ 385590 h 1523545"/>
                <a:gd name="connsiteX4-717" fmla="*/ 84604 w 3089118"/>
                <a:gd name="connsiteY4-718" fmla="*/ 427892 h 1523545"/>
                <a:gd name="connsiteX0-719" fmla="*/ 177922 w 3089118"/>
                <a:gd name="connsiteY0-720" fmla="*/ 438436 h 1523545"/>
                <a:gd name="connsiteX1-721" fmla="*/ 93318 w 3089118"/>
                <a:gd name="connsiteY1-722" fmla="*/ 523040 h 1523545"/>
                <a:gd name="connsiteX2-723" fmla="*/ 8714 w 3089118"/>
                <a:gd name="connsiteY2-724" fmla="*/ 438436 h 1523545"/>
                <a:gd name="connsiteX3-725" fmla="*/ 93318 w 3089118"/>
                <a:gd name="connsiteY3-726" fmla="*/ 353832 h 1523545"/>
                <a:gd name="connsiteX4-727" fmla="*/ 177922 w 3089118"/>
                <a:gd name="connsiteY4-728" fmla="*/ 438436 h 1523545"/>
                <a:gd name="connsiteX0-729" fmla="*/ 354093 w 3089118"/>
                <a:gd name="connsiteY0-730" fmla="*/ 466105 h 1523545"/>
                <a:gd name="connsiteX1-731" fmla="*/ 227187 w 3089118"/>
                <a:gd name="connsiteY1-732" fmla="*/ 593011 h 1523545"/>
                <a:gd name="connsiteX2-733" fmla="*/ 100281 w 3089118"/>
                <a:gd name="connsiteY2-734" fmla="*/ 466105 h 1523545"/>
                <a:gd name="connsiteX3-735" fmla="*/ 227187 w 3089118"/>
                <a:gd name="connsiteY3-736" fmla="*/ 339199 h 1523545"/>
                <a:gd name="connsiteX4-737" fmla="*/ 354093 w 3089118"/>
                <a:gd name="connsiteY4-738" fmla="*/ 466105 h 1523545"/>
                <a:gd name="connsiteX0-739" fmla="*/ 4863 w 45837"/>
                <a:gd name="connsiteY0-740" fmla="*/ 25476 h 43219"/>
                <a:gd name="connsiteX1-741" fmla="*/ 4777 w 45837"/>
                <a:gd name="connsiteY1-742" fmla="*/ 25239 h 43219"/>
                <a:gd name="connsiteX2-743" fmla="*/ 9545 w 45837"/>
                <a:gd name="connsiteY2-744" fmla="*/ 34758 h 43219"/>
                <a:gd name="connsiteX3-745" fmla="*/ 8437 w 45837"/>
                <a:gd name="connsiteY3-746" fmla="*/ 35139 h 43219"/>
                <a:gd name="connsiteX4-747" fmla="*/ 19095 w 45837"/>
                <a:gd name="connsiteY4-748" fmla="*/ 38949 h 43219"/>
                <a:gd name="connsiteX5-749" fmla="*/ 18427 w 45837"/>
                <a:gd name="connsiteY5-750" fmla="*/ 37209 h 43219"/>
                <a:gd name="connsiteX6-751" fmla="*/ 30902 w 45837"/>
                <a:gd name="connsiteY6-752" fmla="*/ 36267 h 43219"/>
                <a:gd name="connsiteX7-753" fmla="*/ 31177 w 45837"/>
                <a:gd name="connsiteY7-754" fmla="*/ 36519 h 43219"/>
                <a:gd name="connsiteX8-755" fmla="*/ 39709 w 45837"/>
                <a:gd name="connsiteY8-756" fmla="*/ 30056 h 43219"/>
                <a:gd name="connsiteX9-757" fmla="*/ 39997 w 45837"/>
                <a:gd name="connsiteY9-758" fmla="*/ 29949 h 43219"/>
                <a:gd name="connsiteX10-759" fmla="*/ 44415 w 45837"/>
                <a:gd name="connsiteY10-760" fmla="*/ 15213 h 43219"/>
                <a:gd name="connsiteX11-761" fmla="*/ 44170 w 45837"/>
                <a:gd name="connsiteY11-762" fmla="*/ 15846 h 43219"/>
                <a:gd name="connsiteX12-763" fmla="*/ 40941 w 45837"/>
                <a:gd name="connsiteY12-764" fmla="*/ 5285 h 43219"/>
                <a:gd name="connsiteX13-765" fmla="*/ 41017 w 45837"/>
                <a:gd name="connsiteY13-766" fmla="*/ 6549 h 43219"/>
                <a:gd name="connsiteX14-767" fmla="*/ 32242 w 45837"/>
                <a:gd name="connsiteY14-768" fmla="*/ 2314 h 43219"/>
                <a:gd name="connsiteX15-769" fmla="*/ 32437 w 45837"/>
                <a:gd name="connsiteY15-770" fmla="*/ 2199 h 43219"/>
                <a:gd name="connsiteX16-771" fmla="*/ 24758 w 45837"/>
                <a:gd name="connsiteY16-772" fmla="*/ 4579 h 43219"/>
                <a:gd name="connsiteX17-773" fmla="*/ 25117 w 45837"/>
                <a:gd name="connsiteY17-774" fmla="*/ 3189 h 43219"/>
                <a:gd name="connsiteX18-775" fmla="*/ 16617 w 45837"/>
                <a:gd name="connsiteY18-776" fmla="*/ 5051 h 43219"/>
                <a:gd name="connsiteX19-777" fmla="*/ 17917 w 45837"/>
                <a:gd name="connsiteY19-778" fmla="*/ 6399 h 43219"/>
                <a:gd name="connsiteX20-779" fmla="*/ 6744 w 45837"/>
                <a:gd name="connsiteY20-780" fmla="*/ 15648 h 43219"/>
                <a:gd name="connsiteX21-781" fmla="*/ 6517 w 45837"/>
                <a:gd name="connsiteY21-782" fmla="*/ 14229 h 43219"/>
                <a:gd name="connsiteX0-783" fmla="*/ 6517 w 45837"/>
                <a:gd name="connsiteY0-784" fmla="*/ 14229 h 43219"/>
                <a:gd name="connsiteX1-785" fmla="*/ 8240 w 45837"/>
                <a:gd name="connsiteY1-786" fmla="*/ 6766 h 43219"/>
                <a:gd name="connsiteX2-787" fmla="*/ 16622 w 45837"/>
                <a:gd name="connsiteY2-788" fmla="*/ 5061 h 43219"/>
                <a:gd name="connsiteX3-789" fmla="*/ 25073 w 45837"/>
                <a:gd name="connsiteY3-790" fmla="*/ 3291 h 43219"/>
                <a:gd name="connsiteX4-791" fmla="*/ 28366 w 45837"/>
                <a:gd name="connsiteY4-792" fmla="*/ 59 h 43219"/>
                <a:gd name="connsiteX5-793" fmla="*/ 32450 w 45837"/>
                <a:gd name="connsiteY5-794" fmla="*/ 2340 h 43219"/>
                <a:gd name="connsiteX6-795" fmla="*/ 38080 w 45837"/>
                <a:gd name="connsiteY6-796" fmla="*/ 549 h 43219"/>
                <a:gd name="connsiteX7-797" fmla="*/ 40935 w 45837"/>
                <a:gd name="connsiteY7-798" fmla="*/ 5435 h 43219"/>
                <a:gd name="connsiteX8-799" fmla="*/ 44599 w 45837"/>
                <a:gd name="connsiteY8-800" fmla="*/ 10177 h 43219"/>
                <a:gd name="connsiteX9-801" fmla="*/ 44435 w 45837"/>
                <a:gd name="connsiteY9-802" fmla="*/ 15319 h 43219"/>
                <a:gd name="connsiteX10-803" fmla="*/ 45633 w 45837"/>
                <a:gd name="connsiteY10-804" fmla="*/ 23181 h 43219"/>
                <a:gd name="connsiteX11-805" fmla="*/ 40021 w 45837"/>
                <a:gd name="connsiteY11-806" fmla="*/ 30063 h 43219"/>
                <a:gd name="connsiteX12-807" fmla="*/ 38012 w 45837"/>
                <a:gd name="connsiteY12-808" fmla="*/ 35960 h 43219"/>
                <a:gd name="connsiteX13-809" fmla="*/ 31172 w 45837"/>
                <a:gd name="connsiteY13-810" fmla="*/ 36674 h 43219"/>
                <a:gd name="connsiteX14-811" fmla="*/ 26284 w 45837"/>
                <a:gd name="connsiteY14-812" fmla="*/ 42965 h 43219"/>
                <a:gd name="connsiteX15-813" fmla="*/ 19097 w 45837"/>
                <a:gd name="connsiteY15-814" fmla="*/ 39125 h 43219"/>
                <a:gd name="connsiteX16-815" fmla="*/ 8421 w 45837"/>
                <a:gd name="connsiteY16-816" fmla="*/ 35331 h 43219"/>
                <a:gd name="connsiteX17-817" fmla="*/ 3727 w 45837"/>
                <a:gd name="connsiteY17-818" fmla="*/ 31109 h 43219"/>
                <a:gd name="connsiteX18-819" fmla="*/ 4730 w 45837"/>
                <a:gd name="connsiteY18-820" fmla="*/ 25410 h 43219"/>
                <a:gd name="connsiteX19-821" fmla="*/ 2612 w 45837"/>
                <a:gd name="connsiteY19-822" fmla="*/ 19563 h 43219"/>
                <a:gd name="connsiteX20-823" fmla="*/ 6480 w 45837"/>
                <a:gd name="connsiteY20-824" fmla="*/ 14366 h 43219"/>
                <a:gd name="connsiteX21-825" fmla="*/ 6517 w 45837"/>
                <a:gd name="connsiteY21-826" fmla="*/ 14229 h 43219"/>
                <a:gd name="connsiteX0-827" fmla="*/ 84604 w 3089118"/>
                <a:gd name="connsiteY0-828" fmla="*/ 427892 h 1523545"/>
                <a:gd name="connsiteX1-829" fmla="*/ 42302 w 3089118"/>
                <a:gd name="connsiteY1-830" fmla="*/ 470194 h 1523545"/>
                <a:gd name="connsiteX2-831" fmla="*/ 0 w 3089118"/>
                <a:gd name="connsiteY2-832" fmla="*/ 427892 h 1523545"/>
                <a:gd name="connsiteX3-833" fmla="*/ 42302 w 3089118"/>
                <a:gd name="connsiteY3-834" fmla="*/ 385590 h 1523545"/>
                <a:gd name="connsiteX4-835" fmla="*/ 84604 w 3089118"/>
                <a:gd name="connsiteY4-836" fmla="*/ 427892 h 1523545"/>
                <a:gd name="connsiteX0-837" fmla="*/ 177922 w 3089118"/>
                <a:gd name="connsiteY0-838" fmla="*/ 438436 h 1523545"/>
                <a:gd name="connsiteX1-839" fmla="*/ 93318 w 3089118"/>
                <a:gd name="connsiteY1-840" fmla="*/ 523040 h 1523545"/>
                <a:gd name="connsiteX2-841" fmla="*/ 8714 w 3089118"/>
                <a:gd name="connsiteY2-842" fmla="*/ 438436 h 1523545"/>
                <a:gd name="connsiteX3-843" fmla="*/ 93318 w 3089118"/>
                <a:gd name="connsiteY3-844" fmla="*/ 353832 h 1523545"/>
                <a:gd name="connsiteX4-845" fmla="*/ 177922 w 3089118"/>
                <a:gd name="connsiteY4-846" fmla="*/ 438436 h 1523545"/>
                <a:gd name="connsiteX0-847" fmla="*/ 354093 w 3089118"/>
                <a:gd name="connsiteY0-848" fmla="*/ 466105 h 1523545"/>
                <a:gd name="connsiteX1-849" fmla="*/ 227187 w 3089118"/>
                <a:gd name="connsiteY1-850" fmla="*/ 593011 h 1523545"/>
                <a:gd name="connsiteX2-851" fmla="*/ 100281 w 3089118"/>
                <a:gd name="connsiteY2-852" fmla="*/ 466105 h 1523545"/>
                <a:gd name="connsiteX3-853" fmla="*/ 227187 w 3089118"/>
                <a:gd name="connsiteY3-854" fmla="*/ 339199 h 1523545"/>
                <a:gd name="connsiteX4-855" fmla="*/ 354093 w 3089118"/>
                <a:gd name="connsiteY4-856" fmla="*/ 466105 h 1523545"/>
                <a:gd name="connsiteX0-857" fmla="*/ 4863 w 45837"/>
                <a:gd name="connsiteY0-858" fmla="*/ 25476 h 43219"/>
                <a:gd name="connsiteX1-859" fmla="*/ 4777 w 45837"/>
                <a:gd name="connsiteY1-860" fmla="*/ 25239 h 43219"/>
                <a:gd name="connsiteX2-861" fmla="*/ 9545 w 45837"/>
                <a:gd name="connsiteY2-862" fmla="*/ 34758 h 43219"/>
                <a:gd name="connsiteX3-863" fmla="*/ 8437 w 45837"/>
                <a:gd name="connsiteY3-864" fmla="*/ 35139 h 43219"/>
                <a:gd name="connsiteX4-865" fmla="*/ 19095 w 45837"/>
                <a:gd name="connsiteY4-866" fmla="*/ 38949 h 43219"/>
                <a:gd name="connsiteX5-867" fmla="*/ 18427 w 45837"/>
                <a:gd name="connsiteY5-868" fmla="*/ 37209 h 43219"/>
                <a:gd name="connsiteX6-869" fmla="*/ 30902 w 45837"/>
                <a:gd name="connsiteY6-870" fmla="*/ 36267 h 43219"/>
                <a:gd name="connsiteX7-871" fmla="*/ 31177 w 45837"/>
                <a:gd name="connsiteY7-872" fmla="*/ 36519 h 43219"/>
                <a:gd name="connsiteX8-873" fmla="*/ 39709 w 45837"/>
                <a:gd name="connsiteY8-874" fmla="*/ 30056 h 43219"/>
                <a:gd name="connsiteX9-875" fmla="*/ 39997 w 45837"/>
                <a:gd name="connsiteY9-876" fmla="*/ 29949 h 43219"/>
                <a:gd name="connsiteX10-877" fmla="*/ 44415 w 45837"/>
                <a:gd name="connsiteY10-878" fmla="*/ 15213 h 43219"/>
                <a:gd name="connsiteX11-879" fmla="*/ 44170 w 45837"/>
                <a:gd name="connsiteY11-880" fmla="*/ 15846 h 43219"/>
                <a:gd name="connsiteX12-881" fmla="*/ 40941 w 45837"/>
                <a:gd name="connsiteY12-882" fmla="*/ 5285 h 43219"/>
                <a:gd name="connsiteX13-883" fmla="*/ 41017 w 45837"/>
                <a:gd name="connsiteY13-884" fmla="*/ 6549 h 43219"/>
                <a:gd name="connsiteX14-885" fmla="*/ 32242 w 45837"/>
                <a:gd name="connsiteY14-886" fmla="*/ 2314 h 43219"/>
                <a:gd name="connsiteX15-887" fmla="*/ 32437 w 45837"/>
                <a:gd name="connsiteY15-888" fmla="*/ 2199 h 43219"/>
                <a:gd name="connsiteX16-889" fmla="*/ 24758 w 45837"/>
                <a:gd name="connsiteY16-890" fmla="*/ 4579 h 43219"/>
                <a:gd name="connsiteX17-891" fmla="*/ 25117 w 45837"/>
                <a:gd name="connsiteY17-892" fmla="*/ 3189 h 43219"/>
                <a:gd name="connsiteX18-893" fmla="*/ 16617 w 45837"/>
                <a:gd name="connsiteY18-894" fmla="*/ 5051 h 43219"/>
                <a:gd name="connsiteX19-895" fmla="*/ 16452 w 45837"/>
                <a:gd name="connsiteY19-896" fmla="*/ 4941 h 43219"/>
                <a:gd name="connsiteX20-897" fmla="*/ 6744 w 45837"/>
                <a:gd name="connsiteY20-898" fmla="*/ 15648 h 43219"/>
                <a:gd name="connsiteX21-899" fmla="*/ 6517 w 45837"/>
                <a:gd name="connsiteY21-900" fmla="*/ 14229 h 43219"/>
                <a:gd name="connsiteX0-901" fmla="*/ 6517 w 45837"/>
                <a:gd name="connsiteY0-902" fmla="*/ 14229 h 43219"/>
                <a:gd name="connsiteX1-903" fmla="*/ 8240 w 45837"/>
                <a:gd name="connsiteY1-904" fmla="*/ 6766 h 43219"/>
                <a:gd name="connsiteX2-905" fmla="*/ 16622 w 45837"/>
                <a:gd name="connsiteY2-906" fmla="*/ 5061 h 43219"/>
                <a:gd name="connsiteX3-907" fmla="*/ 25073 w 45837"/>
                <a:gd name="connsiteY3-908" fmla="*/ 3291 h 43219"/>
                <a:gd name="connsiteX4-909" fmla="*/ 28366 w 45837"/>
                <a:gd name="connsiteY4-910" fmla="*/ 59 h 43219"/>
                <a:gd name="connsiteX5-911" fmla="*/ 32450 w 45837"/>
                <a:gd name="connsiteY5-912" fmla="*/ 2340 h 43219"/>
                <a:gd name="connsiteX6-913" fmla="*/ 38080 w 45837"/>
                <a:gd name="connsiteY6-914" fmla="*/ 549 h 43219"/>
                <a:gd name="connsiteX7-915" fmla="*/ 40935 w 45837"/>
                <a:gd name="connsiteY7-916" fmla="*/ 5435 h 43219"/>
                <a:gd name="connsiteX8-917" fmla="*/ 44599 w 45837"/>
                <a:gd name="connsiteY8-918" fmla="*/ 10177 h 43219"/>
                <a:gd name="connsiteX9-919" fmla="*/ 44435 w 45837"/>
                <a:gd name="connsiteY9-920" fmla="*/ 15319 h 43219"/>
                <a:gd name="connsiteX10-921" fmla="*/ 45633 w 45837"/>
                <a:gd name="connsiteY10-922" fmla="*/ 23181 h 43219"/>
                <a:gd name="connsiteX11-923" fmla="*/ 40021 w 45837"/>
                <a:gd name="connsiteY11-924" fmla="*/ 30063 h 43219"/>
                <a:gd name="connsiteX12-925" fmla="*/ 38012 w 45837"/>
                <a:gd name="connsiteY12-926" fmla="*/ 35960 h 43219"/>
                <a:gd name="connsiteX13-927" fmla="*/ 31172 w 45837"/>
                <a:gd name="connsiteY13-928" fmla="*/ 36674 h 43219"/>
                <a:gd name="connsiteX14-929" fmla="*/ 26284 w 45837"/>
                <a:gd name="connsiteY14-930" fmla="*/ 42965 h 43219"/>
                <a:gd name="connsiteX15-931" fmla="*/ 19097 w 45837"/>
                <a:gd name="connsiteY15-932" fmla="*/ 39125 h 43219"/>
                <a:gd name="connsiteX16-933" fmla="*/ 8421 w 45837"/>
                <a:gd name="connsiteY16-934" fmla="*/ 35331 h 43219"/>
                <a:gd name="connsiteX17-935" fmla="*/ 3727 w 45837"/>
                <a:gd name="connsiteY17-936" fmla="*/ 31109 h 43219"/>
                <a:gd name="connsiteX18-937" fmla="*/ 4730 w 45837"/>
                <a:gd name="connsiteY18-938" fmla="*/ 25410 h 43219"/>
                <a:gd name="connsiteX19-939" fmla="*/ 2612 w 45837"/>
                <a:gd name="connsiteY19-940" fmla="*/ 19563 h 43219"/>
                <a:gd name="connsiteX20-941" fmla="*/ 6480 w 45837"/>
                <a:gd name="connsiteY20-942" fmla="*/ 14366 h 43219"/>
                <a:gd name="connsiteX21-943" fmla="*/ 6517 w 45837"/>
                <a:gd name="connsiteY21-944" fmla="*/ 14229 h 43219"/>
                <a:gd name="connsiteX0-945" fmla="*/ 84604 w 3089118"/>
                <a:gd name="connsiteY0-946" fmla="*/ 427892 h 1523545"/>
                <a:gd name="connsiteX1-947" fmla="*/ 42302 w 3089118"/>
                <a:gd name="connsiteY1-948" fmla="*/ 470194 h 1523545"/>
                <a:gd name="connsiteX2-949" fmla="*/ 0 w 3089118"/>
                <a:gd name="connsiteY2-950" fmla="*/ 427892 h 1523545"/>
                <a:gd name="connsiteX3-951" fmla="*/ 42302 w 3089118"/>
                <a:gd name="connsiteY3-952" fmla="*/ 385590 h 1523545"/>
                <a:gd name="connsiteX4-953" fmla="*/ 84604 w 3089118"/>
                <a:gd name="connsiteY4-954" fmla="*/ 427892 h 1523545"/>
                <a:gd name="connsiteX0-955" fmla="*/ 177922 w 3089118"/>
                <a:gd name="connsiteY0-956" fmla="*/ 438436 h 1523545"/>
                <a:gd name="connsiteX1-957" fmla="*/ 93318 w 3089118"/>
                <a:gd name="connsiteY1-958" fmla="*/ 523040 h 1523545"/>
                <a:gd name="connsiteX2-959" fmla="*/ 8714 w 3089118"/>
                <a:gd name="connsiteY2-960" fmla="*/ 438436 h 1523545"/>
                <a:gd name="connsiteX3-961" fmla="*/ 93318 w 3089118"/>
                <a:gd name="connsiteY3-962" fmla="*/ 353832 h 1523545"/>
                <a:gd name="connsiteX4-963" fmla="*/ 177922 w 3089118"/>
                <a:gd name="connsiteY4-964" fmla="*/ 438436 h 1523545"/>
                <a:gd name="connsiteX0-965" fmla="*/ 354093 w 3089118"/>
                <a:gd name="connsiteY0-966" fmla="*/ 466105 h 1523545"/>
                <a:gd name="connsiteX1-967" fmla="*/ 227187 w 3089118"/>
                <a:gd name="connsiteY1-968" fmla="*/ 593011 h 1523545"/>
                <a:gd name="connsiteX2-969" fmla="*/ 100281 w 3089118"/>
                <a:gd name="connsiteY2-970" fmla="*/ 466105 h 1523545"/>
                <a:gd name="connsiteX3-971" fmla="*/ 227187 w 3089118"/>
                <a:gd name="connsiteY3-972" fmla="*/ 339199 h 1523545"/>
                <a:gd name="connsiteX4-973" fmla="*/ 354093 w 3089118"/>
                <a:gd name="connsiteY4-974" fmla="*/ 466105 h 1523545"/>
                <a:gd name="connsiteX0-975" fmla="*/ 4863 w 45837"/>
                <a:gd name="connsiteY0-976" fmla="*/ 25476 h 43219"/>
                <a:gd name="connsiteX1-977" fmla="*/ 4777 w 45837"/>
                <a:gd name="connsiteY1-978" fmla="*/ 25239 h 43219"/>
                <a:gd name="connsiteX2-979" fmla="*/ 9545 w 45837"/>
                <a:gd name="connsiteY2-980" fmla="*/ 34758 h 43219"/>
                <a:gd name="connsiteX3-981" fmla="*/ 8437 w 45837"/>
                <a:gd name="connsiteY3-982" fmla="*/ 35139 h 43219"/>
                <a:gd name="connsiteX4-983" fmla="*/ 19095 w 45837"/>
                <a:gd name="connsiteY4-984" fmla="*/ 38949 h 43219"/>
                <a:gd name="connsiteX5-985" fmla="*/ 19056 w 45837"/>
                <a:gd name="connsiteY5-986" fmla="*/ 38750 h 43219"/>
                <a:gd name="connsiteX6-987" fmla="*/ 30902 w 45837"/>
                <a:gd name="connsiteY6-988" fmla="*/ 36267 h 43219"/>
                <a:gd name="connsiteX7-989" fmla="*/ 31177 w 45837"/>
                <a:gd name="connsiteY7-990" fmla="*/ 36519 h 43219"/>
                <a:gd name="connsiteX8-991" fmla="*/ 39709 w 45837"/>
                <a:gd name="connsiteY8-992" fmla="*/ 30056 h 43219"/>
                <a:gd name="connsiteX9-993" fmla="*/ 39997 w 45837"/>
                <a:gd name="connsiteY9-994" fmla="*/ 29949 h 43219"/>
                <a:gd name="connsiteX10-995" fmla="*/ 44415 w 45837"/>
                <a:gd name="connsiteY10-996" fmla="*/ 15213 h 43219"/>
                <a:gd name="connsiteX11-997" fmla="*/ 44170 w 45837"/>
                <a:gd name="connsiteY11-998" fmla="*/ 15846 h 43219"/>
                <a:gd name="connsiteX12-999" fmla="*/ 40941 w 45837"/>
                <a:gd name="connsiteY12-1000" fmla="*/ 5285 h 43219"/>
                <a:gd name="connsiteX13-1001" fmla="*/ 41017 w 45837"/>
                <a:gd name="connsiteY13-1002" fmla="*/ 6549 h 43219"/>
                <a:gd name="connsiteX14-1003" fmla="*/ 32242 w 45837"/>
                <a:gd name="connsiteY14-1004" fmla="*/ 2314 h 43219"/>
                <a:gd name="connsiteX15-1005" fmla="*/ 32437 w 45837"/>
                <a:gd name="connsiteY15-1006" fmla="*/ 2199 h 43219"/>
                <a:gd name="connsiteX16-1007" fmla="*/ 24758 w 45837"/>
                <a:gd name="connsiteY16-1008" fmla="*/ 4579 h 43219"/>
                <a:gd name="connsiteX17-1009" fmla="*/ 25117 w 45837"/>
                <a:gd name="connsiteY17-1010" fmla="*/ 3189 h 43219"/>
                <a:gd name="connsiteX18-1011" fmla="*/ 16617 w 45837"/>
                <a:gd name="connsiteY18-1012" fmla="*/ 5051 h 43219"/>
                <a:gd name="connsiteX19-1013" fmla="*/ 16452 w 45837"/>
                <a:gd name="connsiteY19-1014" fmla="*/ 4941 h 43219"/>
                <a:gd name="connsiteX20-1015" fmla="*/ 6744 w 45837"/>
                <a:gd name="connsiteY20-1016" fmla="*/ 15648 h 43219"/>
                <a:gd name="connsiteX21-1017" fmla="*/ 6517 w 45837"/>
                <a:gd name="connsiteY21-1018" fmla="*/ 14229 h 43219"/>
                <a:gd name="connsiteX0-1019" fmla="*/ 6517 w 45837"/>
                <a:gd name="connsiteY0-1020" fmla="*/ 14229 h 43219"/>
                <a:gd name="connsiteX1-1021" fmla="*/ 8240 w 45837"/>
                <a:gd name="connsiteY1-1022" fmla="*/ 6766 h 43219"/>
                <a:gd name="connsiteX2-1023" fmla="*/ 16622 w 45837"/>
                <a:gd name="connsiteY2-1024" fmla="*/ 5061 h 43219"/>
                <a:gd name="connsiteX3-1025" fmla="*/ 25073 w 45837"/>
                <a:gd name="connsiteY3-1026" fmla="*/ 3291 h 43219"/>
                <a:gd name="connsiteX4-1027" fmla="*/ 28366 w 45837"/>
                <a:gd name="connsiteY4-1028" fmla="*/ 59 h 43219"/>
                <a:gd name="connsiteX5-1029" fmla="*/ 32450 w 45837"/>
                <a:gd name="connsiteY5-1030" fmla="*/ 2340 h 43219"/>
                <a:gd name="connsiteX6-1031" fmla="*/ 38080 w 45837"/>
                <a:gd name="connsiteY6-1032" fmla="*/ 549 h 43219"/>
                <a:gd name="connsiteX7-1033" fmla="*/ 40935 w 45837"/>
                <a:gd name="connsiteY7-1034" fmla="*/ 5435 h 43219"/>
                <a:gd name="connsiteX8-1035" fmla="*/ 44599 w 45837"/>
                <a:gd name="connsiteY8-1036" fmla="*/ 10177 h 43219"/>
                <a:gd name="connsiteX9-1037" fmla="*/ 44435 w 45837"/>
                <a:gd name="connsiteY9-1038" fmla="*/ 15319 h 43219"/>
                <a:gd name="connsiteX10-1039" fmla="*/ 45633 w 45837"/>
                <a:gd name="connsiteY10-1040" fmla="*/ 23181 h 43219"/>
                <a:gd name="connsiteX11-1041" fmla="*/ 40021 w 45837"/>
                <a:gd name="connsiteY11-1042" fmla="*/ 30063 h 43219"/>
                <a:gd name="connsiteX12-1043" fmla="*/ 38012 w 45837"/>
                <a:gd name="connsiteY12-1044" fmla="*/ 35960 h 43219"/>
                <a:gd name="connsiteX13-1045" fmla="*/ 31172 w 45837"/>
                <a:gd name="connsiteY13-1046" fmla="*/ 36674 h 43219"/>
                <a:gd name="connsiteX14-1047" fmla="*/ 26284 w 45837"/>
                <a:gd name="connsiteY14-1048" fmla="*/ 42965 h 43219"/>
                <a:gd name="connsiteX15-1049" fmla="*/ 19097 w 45837"/>
                <a:gd name="connsiteY15-1050" fmla="*/ 39125 h 43219"/>
                <a:gd name="connsiteX16-1051" fmla="*/ 8421 w 45837"/>
                <a:gd name="connsiteY16-1052" fmla="*/ 35331 h 43219"/>
                <a:gd name="connsiteX17-1053" fmla="*/ 3727 w 45837"/>
                <a:gd name="connsiteY17-1054" fmla="*/ 31109 h 43219"/>
                <a:gd name="connsiteX18-1055" fmla="*/ 4730 w 45837"/>
                <a:gd name="connsiteY18-1056" fmla="*/ 25410 h 43219"/>
                <a:gd name="connsiteX19-1057" fmla="*/ 2612 w 45837"/>
                <a:gd name="connsiteY19-1058" fmla="*/ 19563 h 43219"/>
                <a:gd name="connsiteX20-1059" fmla="*/ 6480 w 45837"/>
                <a:gd name="connsiteY20-1060" fmla="*/ 14366 h 43219"/>
                <a:gd name="connsiteX21-1061" fmla="*/ 6517 w 45837"/>
                <a:gd name="connsiteY21-1062" fmla="*/ 14229 h 43219"/>
                <a:gd name="connsiteX0-1063" fmla="*/ 84604 w 3089118"/>
                <a:gd name="connsiteY0-1064" fmla="*/ 427892 h 1523545"/>
                <a:gd name="connsiteX1-1065" fmla="*/ 42302 w 3089118"/>
                <a:gd name="connsiteY1-1066" fmla="*/ 470194 h 1523545"/>
                <a:gd name="connsiteX2-1067" fmla="*/ 0 w 3089118"/>
                <a:gd name="connsiteY2-1068" fmla="*/ 427892 h 1523545"/>
                <a:gd name="connsiteX3-1069" fmla="*/ 42302 w 3089118"/>
                <a:gd name="connsiteY3-1070" fmla="*/ 385590 h 1523545"/>
                <a:gd name="connsiteX4-1071" fmla="*/ 84604 w 3089118"/>
                <a:gd name="connsiteY4-1072" fmla="*/ 427892 h 1523545"/>
                <a:gd name="connsiteX0-1073" fmla="*/ 177922 w 3089118"/>
                <a:gd name="connsiteY0-1074" fmla="*/ 438436 h 1523545"/>
                <a:gd name="connsiteX1-1075" fmla="*/ 93318 w 3089118"/>
                <a:gd name="connsiteY1-1076" fmla="*/ 523040 h 1523545"/>
                <a:gd name="connsiteX2-1077" fmla="*/ 8714 w 3089118"/>
                <a:gd name="connsiteY2-1078" fmla="*/ 438436 h 1523545"/>
                <a:gd name="connsiteX3-1079" fmla="*/ 93318 w 3089118"/>
                <a:gd name="connsiteY3-1080" fmla="*/ 353832 h 1523545"/>
                <a:gd name="connsiteX4-1081" fmla="*/ 177922 w 3089118"/>
                <a:gd name="connsiteY4-1082" fmla="*/ 438436 h 1523545"/>
                <a:gd name="connsiteX0-1083" fmla="*/ 354093 w 3089118"/>
                <a:gd name="connsiteY0-1084" fmla="*/ 466105 h 1523545"/>
                <a:gd name="connsiteX1-1085" fmla="*/ 227187 w 3089118"/>
                <a:gd name="connsiteY1-1086" fmla="*/ 593011 h 1523545"/>
                <a:gd name="connsiteX2-1087" fmla="*/ 100281 w 3089118"/>
                <a:gd name="connsiteY2-1088" fmla="*/ 466105 h 1523545"/>
                <a:gd name="connsiteX3-1089" fmla="*/ 227187 w 3089118"/>
                <a:gd name="connsiteY3-1090" fmla="*/ 339199 h 1523545"/>
                <a:gd name="connsiteX4-1091" fmla="*/ 354093 w 3089118"/>
                <a:gd name="connsiteY4-1092" fmla="*/ 466105 h 1523545"/>
                <a:gd name="connsiteX0-1093" fmla="*/ 4863 w 45837"/>
                <a:gd name="connsiteY0-1094" fmla="*/ 25476 h 43219"/>
                <a:gd name="connsiteX1-1095" fmla="*/ 4777 w 45837"/>
                <a:gd name="connsiteY1-1096" fmla="*/ 25239 h 43219"/>
                <a:gd name="connsiteX2-1097" fmla="*/ 8295 w 45837"/>
                <a:gd name="connsiteY2-1098" fmla="*/ 35042 h 43219"/>
                <a:gd name="connsiteX3-1099" fmla="*/ 8437 w 45837"/>
                <a:gd name="connsiteY3-1100" fmla="*/ 35139 h 43219"/>
                <a:gd name="connsiteX4-1101" fmla="*/ 19095 w 45837"/>
                <a:gd name="connsiteY4-1102" fmla="*/ 38949 h 43219"/>
                <a:gd name="connsiteX5-1103" fmla="*/ 19056 w 45837"/>
                <a:gd name="connsiteY5-1104" fmla="*/ 38750 h 43219"/>
                <a:gd name="connsiteX6-1105" fmla="*/ 30902 w 45837"/>
                <a:gd name="connsiteY6-1106" fmla="*/ 36267 h 43219"/>
                <a:gd name="connsiteX7-1107" fmla="*/ 31177 w 45837"/>
                <a:gd name="connsiteY7-1108" fmla="*/ 36519 h 43219"/>
                <a:gd name="connsiteX8-1109" fmla="*/ 39709 w 45837"/>
                <a:gd name="connsiteY8-1110" fmla="*/ 30056 h 43219"/>
                <a:gd name="connsiteX9-1111" fmla="*/ 39997 w 45837"/>
                <a:gd name="connsiteY9-1112" fmla="*/ 29949 h 43219"/>
                <a:gd name="connsiteX10-1113" fmla="*/ 44415 w 45837"/>
                <a:gd name="connsiteY10-1114" fmla="*/ 15213 h 43219"/>
                <a:gd name="connsiteX11-1115" fmla="*/ 44170 w 45837"/>
                <a:gd name="connsiteY11-1116" fmla="*/ 15846 h 43219"/>
                <a:gd name="connsiteX12-1117" fmla="*/ 40941 w 45837"/>
                <a:gd name="connsiteY12-1118" fmla="*/ 5285 h 43219"/>
                <a:gd name="connsiteX13-1119" fmla="*/ 41017 w 45837"/>
                <a:gd name="connsiteY13-1120" fmla="*/ 6549 h 43219"/>
                <a:gd name="connsiteX14-1121" fmla="*/ 32242 w 45837"/>
                <a:gd name="connsiteY14-1122" fmla="*/ 2314 h 43219"/>
                <a:gd name="connsiteX15-1123" fmla="*/ 32437 w 45837"/>
                <a:gd name="connsiteY15-1124" fmla="*/ 2199 h 43219"/>
                <a:gd name="connsiteX16-1125" fmla="*/ 24758 w 45837"/>
                <a:gd name="connsiteY16-1126" fmla="*/ 4579 h 43219"/>
                <a:gd name="connsiteX17-1127" fmla="*/ 25117 w 45837"/>
                <a:gd name="connsiteY17-1128" fmla="*/ 3189 h 43219"/>
                <a:gd name="connsiteX18-1129" fmla="*/ 16617 w 45837"/>
                <a:gd name="connsiteY18-1130" fmla="*/ 5051 h 43219"/>
                <a:gd name="connsiteX19-1131" fmla="*/ 16452 w 45837"/>
                <a:gd name="connsiteY19-1132" fmla="*/ 4941 h 43219"/>
                <a:gd name="connsiteX20-1133" fmla="*/ 6744 w 45837"/>
                <a:gd name="connsiteY20-1134" fmla="*/ 15648 h 43219"/>
                <a:gd name="connsiteX21-1135" fmla="*/ 6517 w 45837"/>
                <a:gd name="connsiteY21-113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45837" h="43219">
                  <a:moveTo>
                    <a:pt x="6517" y="14229"/>
                  </a:moveTo>
                  <a:cubicBezTo>
                    <a:pt x="6246" y="11516"/>
                    <a:pt x="6878" y="8780"/>
                    <a:pt x="8240" y="6766"/>
                  </a:cubicBezTo>
                  <a:cubicBezTo>
                    <a:pt x="10392" y="3585"/>
                    <a:pt x="13881" y="2876"/>
                    <a:pt x="16622" y="5061"/>
                  </a:cubicBezTo>
                  <a:cubicBezTo>
                    <a:pt x="18295" y="768"/>
                    <a:pt x="22531" y="-119"/>
                    <a:pt x="25073" y="3291"/>
                  </a:cubicBezTo>
                  <a:cubicBezTo>
                    <a:pt x="25714" y="1542"/>
                    <a:pt x="26945" y="333"/>
                    <a:pt x="28366" y="59"/>
                  </a:cubicBezTo>
                  <a:cubicBezTo>
                    <a:pt x="29930" y="-243"/>
                    <a:pt x="31492" y="629"/>
                    <a:pt x="32450" y="2340"/>
                  </a:cubicBezTo>
                  <a:cubicBezTo>
                    <a:pt x="33832" y="126"/>
                    <a:pt x="36118" y="-601"/>
                    <a:pt x="38080" y="549"/>
                  </a:cubicBezTo>
                  <a:cubicBezTo>
                    <a:pt x="39575" y="1425"/>
                    <a:pt x="40647" y="3259"/>
                    <a:pt x="40935" y="5435"/>
                  </a:cubicBezTo>
                  <a:cubicBezTo>
                    <a:pt x="42663" y="6077"/>
                    <a:pt x="44039" y="7857"/>
                    <a:pt x="44599" y="10177"/>
                  </a:cubicBezTo>
                  <a:cubicBezTo>
                    <a:pt x="45006" y="11861"/>
                    <a:pt x="44948" y="13690"/>
                    <a:pt x="44435" y="15319"/>
                  </a:cubicBezTo>
                  <a:cubicBezTo>
                    <a:pt x="45696" y="17553"/>
                    <a:pt x="46137" y="20449"/>
                    <a:pt x="45633" y="23181"/>
                  </a:cubicBezTo>
                  <a:cubicBezTo>
                    <a:pt x="44963" y="26813"/>
                    <a:pt x="42745" y="29533"/>
                    <a:pt x="40021" y="30063"/>
                  </a:cubicBezTo>
                  <a:cubicBezTo>
                    <a:pt x="40008" y="32330"/>
                    <a:pt x="39275" y="34480"/>
                    <a:pt x="38012" y="35960"/>
                  </a:cubicBezTo>
                  <a:cubicBezTo>
                    <a:pt x="36093" y="38209"/>
                    <a:pt x="33321" y="38498"/>
                    <a:pt x="31172" y="36674"/>
                  </a:cubicBezTo>
                  <a:cubicBezTo>
                    <a:pt x="30477" y="39807"/>
                    <a:pt x="28616" y="42202"/>
                    <a:pt x="26284" y="42965"/>
                  </a:cubicBezTo>
                  <a:cubicBezTo>
                    <a:pt x="23536" y="43864"/>
                    <a:pt x="20668" y="42332"/>
                    <a:pt x="19097" y="39125"/>
                  </a:cubicBezTo>
                  <a:cubicBezTo>
                    <a:pt x="15389" y="42169"/>
                    <a:pt x="10573" y="40458"/>
                    <a:pt x="8421" y="35331"/>
                  </a:cubicBezTo>
                  <a:cubicBezTo>
                    <a:pt x="6307" y="35668"/>
                    <a:pt x="4322" y="33883"/>
                    <a:pt x="3727" y="31109"/>
                  </a:cubicBezTo>
                  <a:cubicBezTo>
                    <a:pt x="3296" y="29102"/>
                    <a:pt x="3677" y="26936"/>
                    <a:pt x="4730" y="25410"/>
                  </a:cubicBezTo>
                  <a:cubicBezTo>
                    <a:pt x="3236" y="24213"/>
                    <a:pt x="2404" y="21916"/>
                    <a:pt x="2612" y="19563"/>
                  </a:cubicBezTo>
                  <a:cubicBezTo>
                    <a:pt x="2856" y="16808"/>
                    <a:pt x="4462" y="14650"/>
                    <a:pt x="6480" y="14366"/>
                  </a:cubicBezTo>
                  <a:cubicBezTo>
                    <a:pt x="6492" y="14320"/>
                    <a:pt x="6505" y="14275"/>
                    <a:pt x="6517" y="14229"/>
                  </a:cubicBezTo>
                  <a:close/>
                </a:path>
                <a:path w="3089118" h="1523545">
                  <a:moveTo>
                    <a:pt x="84604" y="427892"/>
                  </a:moveTo>
                  <a:cubicBezTo>
                    <a:pt x="84604" y="451255"/>
                    <a:pt x="65665" y="470194"/>
                    <a:pt x="42302" y="470194"/>
                  </a:cubicBezTo>
                  <a:cubicBezTo>
                    <a:pt x="18939" y="470194"/>
                    <a:pt x="0" y="451255"/>
                    <a:pt x="0" y="427892"/>
                  </a:cubicBezTo>
                  <a:cubicBezTo>
                    <a:pt x="0" y="404529"/>
                    <a:pt x="18939" y="385590"/>
                    <a:pt x="42302" y="385590"/>
                  </a:cubicBezTo>
                  <a:cubicBezTo>
                    <a:pt x="65665" y="385590"/>
                    <a:pt x="84604" y="404529"/>
                    <a:pt x="84604" y="427892"/>
                  </a:cubicBezTo>
                  <a:close/>
                </a:path>
                <a:path w="3089118" h="1523545">
                  <a:moveTo>
                    <a:pt x="177922" y="438436"/>
                  </a:moveTo>
                  <a:cubicBezTo>
                    <a:pt x="177922" y="485161"/>
                    <a:pt x="140043" y="523040"/>
                    <a:pt x="93318" y="523040"/>
                  </a:cubicBezTo>
                  <a:cubicBezTo>
                    <a:pt x="46593" y="523040"/>
                    <a:pt x="8714" y="485161"/>
                    <a:pt x="8714" y="438436"/>
                  </a:cubicBezTo>
                  <a:cubicBezTo>
                    <a:pt x="8714" y="391711"/>
                    <a:pt x="46593" y="353832"/>
                    <a:pt x="93318" y="353832"/>
                  </a:cubicBezTo>
                  <a:cubicBezTo>
                    <a:pt x="140043" y="353832"/>
                    <a:pt x="177922" y="391711"/>
                    <a:pt x="177922" y="438436"/>
                  </a:cubicBezTo>
                  <a:close/>
                </a:path>
                <a:path w="3089118" h="1523545">
                  <a:moveTo>
                    <a:pt x="354093" y="466105"/>
                  </a:moveTo>
                  <a:cubicBezTo>
                    <a:pt x="354093" y="536193"/>
                    <a:pt x="297275" y="593011"/>
                    <a:pt x="227187" y="593011"/>
                  </a:cubicBezTo>
                  <a:cubicBezTo>
                    <a:pt x="157099" y="593011"/>
                    <a:pt x="100281" y="536193"/>
                    <a:pt x="100281" y="466105"/>
                  </a:cubicBezTo>
                  <a:cubicBezTo>
                    <a:pt x="100281" y="396017"/>
                    <a:pt x="157099" y="339199"/>
                    <a:pt x="227187" y="339199"/>
                  </a:cubicBezTo>
                  <a:cubicBezTo>
                    <a:pt x="297275" y="339199"/>
                    <a:pt x="354093" y="396017"/>
                    <a:pt x="354093" y="466105"/>
                  </a:cubicBezTo>
                  <a:close/>
                </a:path>
                <a:path w="45837" h="43219" fill="none" extrusionOk="0">
                  <a:moveTo>
                    <a:pt x="4863" y="25476"/>
                  </a:moveTo>
                  <a:cubicBezTo>
                    <a:pt x="3979" y="25570"/>
                    <a:pt x="5542" y="25852"/>
                    <a:pt x="4777" y="25239"/>
                  </a:cubicBezTo>
                  <a:moveTo>
                    <a:pt x="8295" y="35042"/>
                  </a:moveTo>
                  <a:cubicBezTo>
                    <a:pt x="7940" y="35235"/>
                    <a:pt x="8817" y="35079"/>
                    <a:pt x="8437" y="35139"/>
                  </a:cubicBezTo>
                  <a:moveTo>
                    <a:pt x="19095" y="38949"/>
                  </a:moveTo>
                  <a:cubicBezTo>
                    <a:pt x="18828" y="38403"/>
                    <a:pt x="19233" y="39361"/>
                    <a:pt x="19056" y="38750"/>
                  </a:cubicBezTo>
                  <a:moveTo>
                    <a:pt x="30902" y="36267"/>
                  </a:moveTo>
                  <a:cubicBezTo>
                    <a:pt x="30863" y="36914"/>
                    <a:pt x="31315" y="35897"/>
                    <a:pt x="31177" y="36519"/>
                  </a:cubicBezTo>
                  <a:moveTo>
                    <a:pt x="39709" y="30056"/>
                  </a:moveTo>
                  <a:cubicBezTo>
                    <a:pt x="40023" y="30910"/>
                    <a:pt x="40015" y="26917"/>
                    <a:pt x="39997" y="29949"/>
                  </a:cubicBezTo>
                  <a:moveTo>
                    <a:pt x="44415" y="15213"/>
                  </a:moveTo>
                  <a:cubicBezTo>
                    <a:pt x="44090" y="16245"/>
                    <a:pt x="44798" y="15118"/>
                    <a:pt x="44170" y="15846"/>
                  </a:cubicBezTo>
                  <a:moveTo>
                    <a:pt x="40941" y="5285"/>
                  </a:moveTo>
                  <a:cubicBezTo>
                    <a:pt x="40996" y="5702"/>
                    <a:pt x="41022" y="6125"/>
                    <a:pt x="41017" y="6549"/>
                  </a:cubicBezTo>
                  <a:moveTo>
                    <a:pt x="32242" y="2314"/>
                  </a:moveTo>
                  <a:cubicBezTo>
                    <a:pt x="32431" y="1731"/>
                    <a:pt x="32133" y="2685"/>
                    <a:pt x="32437" y="2199"/>
                  </a:cubicBezTo>
                  <a:moveTo>
                    <a:pt x="24758" y="4579"/>
                  </a:moveTo>
                  <a:cubicBezTo>
                    <a:pt x="24835" y="4097"/>
                    <a:pt x="24956" y="3630"/>
                    <a:pt x="25117" y="3189"/>
                  </a:cubicBezTo>
                  <a:moveTo>
                    <a:pt x="16617" y="5051"/>
                  </a:moveTo>
                  <a:cubicBezTo>
                    <a:pt x="17089" y="5427"/>
                    <a:pt x="16060" y="4422"/>
                    <a:pt x="16452" y="4941"/>
                  </a:cubicBezTo>
                  <a:moveTo>
                    <a:pt x="6744" y="15648"/>
                  </a:moveTo>
                  <a:cubicBezTo>
                    <a:pt x="6641" y="15184"/>
                    <a:pt x="6565" y="14710"/>
                    <a:pt x="6517" y="14229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00A1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文本框 2"/>
            <p:cNvSpPr txBox="1"/>
            <p:nvPr/>
          </p:nvSpPr>
          <p:spPr>
            <a:xfrm>
              <a:off x="5253355" y="2221865"/>
              <a:ext cx="2529840" cy="110680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2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现价是原价</a:t>
              </a:r>
              <a:r>
                <a:rPr lang="zh-CN" altLang="en-US" sz="2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的</a:t>
              </a:r>
              <a:r>
                <a:rPr lang="en-US" altLang="zh-CN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90%</a:t>
              </a:r>
              <a:r>
                <a:rPr lang="zh-CN" altLang="en-US" sz="2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，所以便宜的</a:t>
              </a:r>
              <a:r>
                <a:rPr lang="zh-CN" altLang="en-US" sz="22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钱数是原价</a:t>
              </a:r>
              <a:r>
                <a:rPr lang="zh-CN" altLang="en-US" sz="2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的（</a:t>
              </a:r>
              <a:r>
                <a:rPr lang="en-US" altLang="zh-CN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1-90%</a:t>
              </a:r>
              <a:r>
                <a:rPr lang="zh-CN" altLang="en-US" sz="2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）。</a:t>
              </a:r>
              <a:endParaRPr lang="zh-CN" altLang="en-US" sz="2200" b="1" dirty="0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35131" y="2752300"/>
            <a:ext cx="882898" cy="1265255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3347864" y="409065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DD27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单位“1”</a:t>
            </a:r>
            <a:endParaRPr lang="zh-CN" altLang="en-US" sz="2800" b="1" dirty="0">
              <a:solidFill>
                <a:srgbClr val="DD27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914371" y="866065"/>
            <a:ext cx="1779104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347864" y="866065"/>
            <a:ext cx="1546125" cy="2880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TextBox 71"/>
          <p:cNvSpPr txBox="1">
            <a:spLocks noChangeArrowheads="1"/>
          </p:cNvSpPr>
          <p:nvPr/>
        </p:nvSpPr>
        <p:spPr bwMode="auto">
          <a:xfrm>
            <a:off x="467544" y="633198"/>
            <a:ext cx="777686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）一个电水壶原价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现在打九折出售，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与原价相比，便宜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了多少钱？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 bwMode="auto">
          <a:xfrm flipV="1">
            <a:off x="3703810" y="1878571"/>
            <a:ext cx="2380358" cy="992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任意多边形 3"/>
          <p:cNvSpPr/>
          <p:nvPr/>
        </p:nvSpPr>
        <p:spPr>
          <a:xfrm>
            <a:off x="6084168" y="1023011"/>
            <a:ext cx="2592070" cy="965835"/>
          </a:xfrm>
          <a:custGeom>
            <a:avLst/>
            <a:gdLst>
              <a:gd name="connsiteX0" fmla="*/ 0 w 4082"/>
              <a:gd name="connsiteY0" fmla="*/ 870 h 1521"/>
              <a:gd name="connsiteX1" fmla="*/ 130 w 4082"/>
              <a:gd name="connsiteY1" fmla="*/ 740 h 1521"/>
              <a:gd name="connsiteX2" fmla="*/ 2381 w 4082"/>
              <a:gd name="connsiteY2" fmla="*/ 740 h 1521"/>
              <a:gd name="connsiteX3" fmla="*/ 2184 w 4082"/>
              <a:gd name="connsiteY3" fmla="*/ 0 h 1521"/>
              <a:gd name="connsiteX4" fmla="*/ 2768 w 4082"/>
              <a:gd name="connsiteY4" fmla="*/ 704 h 1521"/>
              <a:gd name="connsiteX5" fmla="*/ 3952 w 4082"/>
              <a:gd name="connsiteY5" fmla="*/ 740 h 1521"/>
              <a:gd name="connsiteX6" fmla="*/ 4082 w 4082"/>
              <a:gd name="connsiteY6" fmla="*/ 870 h 1521"/>
              <a:gd name="connsiteX7" fmla="*/ 4082 w 4082"/>
              <a:gd name="connsiteY7" fmla="*/ 870 h 1521"/>
              <a:gd name="connsiteX8" fmla="*/ 4082 w 4082"/>
              <a:gd name="connsiteY8" fmla="*/ 870 h 1521"/>
              <a:gd name="connsiteX9" fmla="*/ 4082 w 4082"/>
              <a:gd name="connsiteY9" fmla="*/ 1065 h 1521"/>
              <a:gd name="connsiteX10" fmla="*/ 4082 w 4082"/>
              <a:gd name="connsiteY10" fmla="*/ 1391 h 1521"/>
              <a:gd name="connsiteX11" fmla="*/ 3952 w 4082"/>
              <a:gd name="connsiteY11" fmla="*/ 1521 h 1521"/>
              <a:gd name="connsiteX12" fmla="*/ 3402 w 4082"/>
              <a:gd name="connsiteY12" fmla="*/ 1521 h 1521"/>
              <a:gd name="connsiteX13" fmla="*/ 2381 w 4082"/>
              <a:gd name="connsiteY13" fmla="*/ 1521 h 1521"/>
              <a:gd name="connsiteX14" fmla="*/ 2381 w 4082"/>
              <a:gd name="connsiteY14" fmla="*/ 1521 h 1521"/>
              <a:gd name="connsiteX15" fmla="*/ 130 w 4082"/>
              <a:gd name="connsiteY15" fmla="*/ 1521 h 1521"/>
              <a:gd name="connsiteX16" fmla="*/ 0 w 4082"/>
              <a:gd name="connsiteY16" fmla="*/ 1391 h 1521"/>
              <a:gd name="connsiteX17" fmla="*/ 0 w 4082"/>
              <a:gd name="connsiteY17" fmla="*/ 1065 h 1521"/>
              <a:gd name="connsiteX18" fmla="*/ 0 w 4082"/>
              <a:gd name="connsiteY18" fmla="*/ 870 h 1521"/>
              <a:gd name="connsiteX19" fmla="*/ 0 w 4082"/>
              <a:gd name="connsiteY19" fmla="*/ 870 h 1521"/>
              <a:gd name="connsiteX20" fmla="*/ 0 w 4082"/>
              <a:gd name="connsiteY20" fmla="*/ 870 h 1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082" h="1521">
                <a:moveTo>
                  <a:pt x="0" y="870"/>
                </a:moveTo>
                <a:cubicBezTo>
                  <a:pt x="0" y="798"/>
                  <a:pt x="58" y="740"/>
                  <a:pt x="130" y="740"/>
                </a:cubicBezTo>
                <a:lnTo>
                  <a:pt x="2381" y="740"/>
                </a:lnTo>
                <a:lnTo>
                  <a:pt x="2184" y="0"/>
                </a:lnTo>
                <a:lnTo>
                  <a:pt x="2768" y="704"/>
                </a:lnTo>
                <a:lnTo>
                  <a:pt x="3952" y="740"/>
                </a:lnTo>
                <a:cubicBezTo>
                  <a:pt x="4024" y="740"/>
                  <a:pt x="4082" y="798"/>
                  <a:pt x="4082" y="870"/>
                </a:cubicBezTo>
                <a:lnTo>
                  <a:pt x="4082" y="870"/>
                </a:lnTo>
                <a:lnTo>
                  <a:pt x="4082" y="870"/>
                </a:lnTo>
                <a:lnTo>
                  <a:pt x="4082" y="1065"/>
                </a:lnTo>
                <a:lnTo>
                  <a:pt x="4082" y="1391"/>
                </a:lnTo>
                <a:cubicBezTo>
                  <a:pt x="4082" y="1463"/>
                  <a:pt x="4024" y="1521"/>
                  <a:pt x="3952" y="1521"/>
                </a:cubicBezTo>
                <a:lnTo>
                  <a:pt x="3402" y="1521"/>
                </a:lnTo>
                <a:lnTo>
                  <a:pt x="2381" y="1521"/>
                </a:lnTo>
                <a:lnTo>
                  <a:pt x="2381" y="1521"/>
                </a:lnTo>
                <a:lnTo>
                  <a:pt x="130" y="1521"/>
                </a:lnTo>
                <a:cubicBezTo>
                  <a:pt x="58" y="1521"/>
                  <a:pt x="0" y="1463"/>
                  <a:pt x="0" y="1391"/>
                </a:cubicBezTo>
                <a:lnTo>
                  <a:pt x="0" y="1065"/>
                </a:lnTo>
                <a:lnTo>
                  <a:pt x="0" y="870"/>
                </a:lnTo>
                <a:lnTo>
                  <a:pt x="0" y="870"/>
                </a:lnTo>
                <a:lnTo>
                  <a:pt x="0" y="87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00A1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67995" rtlCol="0" anchor="ctr"/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按原价的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90%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出售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 animBg="1"/>
      <p:bldP spid="36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1355</Words>
  <Application>WPS 演示</Application>
  <PresentationFormat>全屏显示(16:9)</PresentationFormat>
  <Paragraphs>237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黑体</vt:lpstr>
      <vt:lpstr>等线</vt:lpstr>
      <vt:lpstr>等线 Light</vt:lpstr>
      <vt:lpstr>楷体</vt:lpstr>
      <vt:lpstr>Calibri</vt:lpstr>
      <vt:lpstr>Times New Roman</vt:lpstr>
      <vt:lpstr>Cambria Math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61</cp:revision>
  <dcterms:created xsi:type="dcterms:W3CDTF">2018-09-11T05:46:00Z</dcterms:created>
  <dcterms:modified xsi:type="dcterms:W3CDTF">2023-10-10T01:40:41Z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E1B66FC4EA9E44979C514A35945C2D5C_12</vt:lpwstr>
  </property>
  <property fmtid="{D5CDD505-2E9C-101B-9397-08002B2CF9AE}" pid="3" name="KSOProductBuildVer">
    <vt:lpwstr>2052-12.1.0.15398</vt:lpwstr>
  </property>
</Properties>
</file>