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</p:sldMasterIdLst>
  <p:sldIdLst>
    <p:sldId id="256" r:id="rId4"/>
    <p:sldId id="301" r:id="rId5"/>
    <p:sldId id="302" r:id="rId6"/>
    <p:sldId id="360" r:id="rId7"/>
    <p:sldId id="319" r:id="rId8"/>
    <p:sldId id="358" r:id="rId9"/>
    <p:sldId id="357" r:id="rId10"/>
    <p:sldId id="361" r:id="rId11"/>
    <p:sldId id="356" r:id="rId12"/>
    <p:sldId id="362" r:id="rId13"/>
    <p:sldId id="355" r:id="rId14"/>
    <p:sldId id="363" r:id="rId15"/>
    <p:sldId id="359" r:id="rId16"/>
    <p:sldId id="364" r:id="rId17"/>
    <p:sldId id="365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</a:t>
            </a:r>
            <a:r>
              <a:rPr lang="zh-CN" altLang="en-US" sz="6600" b="1" dirty="0">
                <a:latin typeface="宋体" panose="02010600030101010101" pitchFamily="2" charset="-122"/>
                <a:cs typeface="宋体" panose="02010600030101010101" pitchFamily="2" charset="-122"/>
              </a:rPr>
              <a:t>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圆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115616" y="530101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小红家的莱板是圆形的，直径是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。菜板面的面积是多少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如果给菜板周围包一层铝皮，需要多长的铝皮？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1779662"/>
            <a:ext cx="4468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问：需要多长的铝皮？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90731" y="2285704"/>
            <a:ext cx="792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86799" y="4134138"/>
            <a:ext cx="5057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厘米长的铝皮。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27784" y="2289602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84894" y="2798967"/>
            <a:ext cx="2038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14×40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690880" y="3353221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125.6(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519063" y="2284988"/>
            <a:ext cx="2580940" cy="1323288"/>
          </a:xfrm>
          <a:prstGeom prst="wedgeRoundRectCallout">
            <a:avLst>
              <a:gd name="adj1" fmla="val -67885"/>
              <a:gd name="adj2" fmla="val -3164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要求需要多长的铝皮，实际就是求圆的周长。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451" y="1544981"/>
            <a:ext cx="1478755" cy="163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552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259632" y="688851"/>
            <a:ext cx="70036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游乐园里的圆形高空转椅的直径是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。如果每隔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装一个吊篮，能装多少个吊篮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280" y="1642958"/>
            <a:ext cx="32670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539552" y="3137192"/>
            <a:ext cx="1856704" cy="59174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思路分析：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1259632" y="3939902"/>
            <a:ext cx="6336704" cy="57888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要求吊篮的个数，要先求转椅的周长。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552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259632" y="688851"/>
            <a:ext cx="70036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游乐园里的圆形高空转椅的直径是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。如果每隔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装一个吊篮，能装多少个吊篮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750909" y="1756548"/>
            <a:ext cx="2531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C=πd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10099" y="2265197"/>
            <a:ext cx="2038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16085" y="2819451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=31.4(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88368" y="3354693"/>
            <a:ext cx="28308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31.4÷3.14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11149" y="3331221"/>
            <a:ext cx="14500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93510" y="3995944"/>
            <a:ext cx="4081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答：能装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个吊篮。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51692" y="1775664"/>
            <a:ext cx="638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3355" y="65716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57396" y="566239"/>
            <a:ext cx="78927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蒙古包的围毡上有箍紧的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条围绳。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搭下图那样的一个蒙古包，这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条围绳共长多少米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门的宽度忽略不计。）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这个蒙古包占地多少平方米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633" y="2382121"/>
            <a:ext cx="36385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79007" y="4110499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直径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30m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3355" y="65716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66838" y="580884"/>
            <a:ext cx="78927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搭下图那样的一个蒙古包，这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条围绳共长多少米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门的宽度忽略不计。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63688" y="1514054"/>
            <a:ext cx="2531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C=πd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22878" y="2022703"/>
            <a:ext cx="1921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14×30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133955" y="2562377"/>
            <a:ext cx="2108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282.6(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64471" y="1533170"/>
            <a:ext cx="638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21409" y="2545923"/>
            <a:ext cx="19785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=94.2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0420" y="3346900"/>
            <a:ext cx="474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条围绳共长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282.6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36096" y="2022703"/>
            <a:ext cx="15044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94.2×3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3355" y="65716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66839" y="815914"/>
            <a:ext cx="5477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这个蒙古包占地多少平方米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52970" y="3703018"/>
            <a:ext cx="5779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：这个蒙古包占地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706.5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627784" y="1479856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84894" y="1989221"/>
            <a:ext cx="35152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30÷2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0304" y="3179798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706.5(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91681" y="1479856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784894" y="2654105"/>
            <a:ext cx="2147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14×225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63022" y="2488488"/>
            <a:ext cx="7058025" cy="1361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在进行有关圆的周长和面积的计算时，要灵活运用周长与面积计算公式，结合题目特点选择合理的计算方法。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347864" y="813690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组合图形的面积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099582" y="1555433"/>
          <a:ext cx="739648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480"/>
              </a:tblGrid>
              <a:tr h="94488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求两个或两个以上组合图形的面积时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先要分清组合图形是由哪几个规则图形组成的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求出各个规则图形的面积后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再相加（减）即可。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求不规则图形的面积时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可以考虑不规则图形是由哪几个规则图形组成的。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2843808" y="623888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83568" y="1491630"/>
          <a:ext cx="8063865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会用“切割法”“平移法”等方法求组合图形的面积。</a:t>
                      </a:r>
                      <a:endParaRPr lang="zh-CN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能够运用“转化法”把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无法找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出已知条件的问题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，换个角度思考，把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未知条件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转化成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已知条件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来解决。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363" y="111715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6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3074" name="Picture 2" descr="C:\Documents and Settings\Administrator\桌面\6年级\p031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680" y="963437"/>
            <a:ext cx="1346022" cy="62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12999" y="1707654"/>
          <a:ext cx="7628588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147"/>
                <a:gridCol w="1907147"/>
                <a:gridCol w="1907147"/>
                <a:gridCol w="1907147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半径（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直径（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周长（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面积（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altLang="zh-CN" sz="28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43.96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81669" y="2211710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7045" y="220926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81.64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04248" y="220125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530.66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2734930"/>
            <a:ext cx="39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8034" y="2734930"/>
            <a:ext cx="1422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95900" y="2740752"/>
            <a:ext cx="1304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1669" y="3270029"/>
            <a:ext cx="39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8353" y="3276086"/>
            <a:ext cx="645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328190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153.86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043608" y="699542"/>
            <a:ext cx="6984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量得一张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DVD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光盘的周长是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，如果要做一个正方形袋子装这张光盘，那么这个正方形袋子的边长至少是多少厘米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得数保留整数。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611561" y="2515423"/>
            <a:ext cx="2736303" cy="1318811"/>
          </a:xfrm>
          <a:prstGeom prst="wedgeRoundRectCallout">
            <a:avLst>
              <a:gd name="adj1" fmla="val -38021"/>
              <a:gd name="adj2" fmla="val 93652"/>
              <a:gd name="adj3" fmla="val 16667"/>
            </a:avLst>
          </a:prstGeom>
          <a:solidFill>
            <a:srgbClr val="FFFF00">
              <a:alpha val="27843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正方形袋子的边长等于这张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DVD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光盘的直径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61122" y="2217082"/>
            <a:ext cx="5033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设这张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DVD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光盘的直径是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 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61122" y="3315817"/>
            <a:ext cx="23044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3.14d=38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70219" y="3849044"/>
            <a:ext cx="1086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79907" y="4367894"/>
            <a:ext cx="70391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：这个正方形袋子的边长至少是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61122" y="2716712"/>
            <a:ext cx="263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C=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347864" y="2222727"/>
            <a:ext cx="864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3840752"/>
            <a:ext cx="936104" cy="107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9118" y="67426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65855" y="514712"/>
            <a:ext cx="69203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纸风车的叶片尖端到中心的距离是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，纸风车转动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周叶片尖端经过了多少厘米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1"/>
          <a:stretch>
            <a:fillRect/>
          </a:stretch>
        </p:blipFill>
        <p:spPr bwMode="auto">
          <a:xfrm>
            <a:off x="7656307" y="411510"/>
            <a:ext cx="650788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738756" y="1468819"/>
            <a:ext cx="6918178" cy="1055608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纸风车叶片的运动轨迹是圆，求它转动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周走过的路程，就是求它转动的圆的周长。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1126" y="4284340"/>
            <a:ext cx="5587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：叶片尖端经过了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75.36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552" y="2633024"/>
            <a:ext cx="8640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67829" y="2670180"/>
            <a:ext cx="27126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37133" y="3716620"/>
            <a:ext cx="2173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2×3.14×12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55994" y="4239840"/>
            <a:ext cx="2355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75.36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83386" y="3193400"/>
            <a:ext cx="2635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l-GR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27734" y="555526"/>
            <a:ext cx="73886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给一把圆形的扇子镶边，共用去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62.8cm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长的布条。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接头忽略不计。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这把扇子的面积是多少平方厘米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41099" y="4299942"/>
            <a:ext cx="40294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41099" y="2715766"/>
            <a:ext cx="3528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62.8=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×2×3.14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4505" y="3547423"/>
            <a:ext cx="35667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=62.8÷2÷3.14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06691" y="1917858"/>
            <a:ext cx="3464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=62.8cm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917895" y="2427734"/>
            <a:ext cx="144016" cy="400351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2917895" y="3202593"/>
            <a:ext cx="158227" cy="344830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903684" y="4001110"/>
            <a:ext cx="172438" cy="370840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98152" y="895802"/>
            <a:ext cx="11968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9712" y="895802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46321" y="1567889"/>
            <a:ext cx="4339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圆的半径：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62.8÷2÷3.14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51720" y="2688136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75379" y="2164916"/>
            <a:ext cx="2170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42497" y="2703260"/>
            <a:ext cx="17524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3.14×10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75379" y="889584"/>
            <a:ext cx="1271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62.8cm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25090" y="3211356"/>
            <a:ext cx="1994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=3.14×100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825090" y="3612942"/>
            <a:ext cx="30732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314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（平方厘米）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96380" y="4142380"/>
            <a:ext cx="61382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答：这把扇子的面积是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115616" y="530101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小红家的莱板是圆形的，直径是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。菜板面的面积是多少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如果给菜板周围包一层铝皮，需要多长的铝皮？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1779662"/>
            <a:ext cx="5112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问：菜板面的面积是多少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90731" y="2285704"/>
            <a:ext cx="792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690731" y="4320940"/>
            <a:ext cx="5958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：菜板面的面积是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27784" y="2289602"/>
            <a:ext cx="1285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=π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84894" y="2798967"/>
            <a:ext cx="32992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14×(40÷2)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683908" y="3872528"/>
            <a:ext cx="2900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36971" y="3305271"/>
            <a:ext cx="2195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14×400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1460</Words>
  <Application>WPS 演示</Application>
  <PresentationFormat>全屏显示(16:9)</PresentationFormat>
  <Paragraphs>223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101</cp:revision>
  <dcterms:created xsi:type="dcterms:W3CDTF">2018-09-11T05:46:00Z</dcterms:created>
  <dcterms:modified xsi:type="dcterms:W3CDTF">2023-08-29T01:07:35Z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46269355C74343948E37ABA8E379F77B_12</vt:lpwstr>
  </property>
</Properties>
</file>