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</p:sldMasterIdLst>
  <p:notesMasterIdLst>
    <p:notesMasterId r:id="rId19"/>
  </p:notesMasterIdLst>
  <p:sldIdLst>
    <p:sldId id="256" r:id="rId6"/>
    <p:sldId id="380" r:id="rId7"/>
    <p:sldId id="353" r:id="rId8"/>
    <p:sldId id="354" r:id="rId9"/>
    <p:sldId id="355" r:id="rId10"/>
    <p:sldId id="356" r:id="rId11"/>
    <p:sldId id="357" r:id="rId12"/>
    <p:sldId id="358" r:id="rId13"/>
    <p:sldId id="372" r:id="rId14"/>
    <p:sldId id="363" r:id="rId15"/>
    <p:sldId id="364" r:id="rId16"/>
    <p:sldId id="365" r:id="rId17"/>
    <p:sldId id="271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DBF5"/>
    <a:srgbClr val="FF7C80"/>
    <a:srgbClr val="FF6600"/>
    <a:srgbClr val="0000FF"/>
    <a:srgbClr val="FF0000"/>
    <a:srgbClr val="18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9440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画出放大或缩小的图形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2548"/>
              <a:ext cx="3275856" cy="277198"/>
              <a:chOff x="0" y="62548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2548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4358" y="1563638"/>
            <a:ext cx="786497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zh-CN" sz="6000" b="1" dirty="0">
                <a:solidFill>
                  <a:srgbClr val="000000"/>
                </a:solidFill>
                <a:latin typeface="+mn-ea"/>
                <a:ea typeface="+mn-ea"/>
              </a:rPr>
              <a:t>画出放大或缩小的图形</a:t>
            </a:r>
            <a:endParaRPr kumimoji="1" lang="zh-CN" altLang="en-US" sz="6000" b="1" noProof="0" dirty="0">
              <a:ln>
                <a:noFill/>
              </a:ln>
              <a:uLnTx/>
              <a:uFillTx/>
              <a:latin typeface="+mn-ea"/>
              <a:ea typeface="+mn-ea"/>
              <a:sym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39466" y="627534"/>
            <a:ext cx="6265069" cy="5067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将左边小正方形各边放大到原来的</a:t>
            </a: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Rectangle 3"/>
          <p:cNvSpPr/>
          <p:nvPr/>
        </p:nvSpPr>
        <p:spPr>
          <a:xfrm>
            <a:off x="2447206" y="2373933"/>
            <a:ext cx="631031" cy="701278"/>
          </a:xfrm>
          <a:prstGeom prst="rect">
            <a:avLst/>
          </a:prstGeom>
          <a:noFill/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sz="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2" name="Group 4"/>
          <p:cNvGrpSpPr/>
          <p:nvPr/>
        </p:nvGrpSpPr>
        <p:grpSpPr>
          <a:xfrm>
            <a:off x="1475656" y="1347614"/>
            <a:ext cx="6048375" cy="2753915"/>
            <a:chOff x="0" y="0"/>
            <a:chExt cx="5045" cy="3072"/>
          </a:xfrm>
        </p:grpSpPr>
        <p:grpSp>
          <p:nvGrpSpPr>
            <p:cNvPr id="24590" name="Group 5"/>
            <p:cNvGrpSpPr/>
            <p:nvPr/>
          </p:nvGrpSpPr>
          <p:grpSpPr>
            <a:xfrm>
              <a:off x="0" y="0"/>
              <a:ext cx="265" cy="384"/>
              <a:chOff x="0" y="0"/>
              <a:chExt cx="265" cy="384"/>
            </a:xfrm>
          </p:grpSpPr>
          <p:sp>
            <p:nvSpPr>
              <p:cNvPr id="25044" name="Rectangle 6"/>
              <p:cNvSpPr/>
              <p:nvPr/>
            </p:nvSpPr>
            <p:spPr>
              <a:xfrm>
                <a:off x="43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45" name="Rectangle 7"/>
              <p:cNvSpPr/>
              <p:nvPr/>
            </p:nvSpPr>
            <p:spPr>
              <a:xfrm>
                <a:off x="0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1" name="Group 8"/>
            <p:cNvGrpSpPr/>
            <p:nvPr/>
          </p:nvGrpSpPr>
          <p:grpSpPr>
            <a:xfrm>
              <a:off x="265" y="0"/>
              <a:ext cx="265" cy="384"/>
              <a:chOff x="265" y="0"/>
              <a:chExt cx="265" cy="384"/>
            </a:xfrm>
          </p:grpSpPr>
          <p:sp>
            <p:nvSpPr>
              <p:cNvPr id="25042" name="Rectangle 9"/>
              <p:cNvSpPr/>
              <p:nvPr/>
            </p:nvSpPr>
            <p:spPr>
              <a:xfrm>
                <a:off x="308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43" name="Rectangle 10"/>
              <p:cNvSpPr/>
              <p:nvPr/>
            </p:nvSpPr>
            <p:spPr>
              <a:xfrm>
                <a:off x="265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2" name="Group 11"/>
            <p:cNvGrpSpPr/>
            <p:nvPr/>
          </p:nvGrpSpPr>
          <p:grpSpPr>
            <a:xfrm>
              <a:off x="530" y="0"/>
              <a:ext cx="265" cy="384"/>
              <a:chOff x="530" y="0"/>
              <a:chExt cx="265" cy="384"/>
            </a:xfrm>
          </p:grpSpPr>
          <p:sp>
            <p:nvSpPr>
              <p:cNvPr id="25040" name="Rectangle 12"/>
              <p:cNvSpPr/>
              <p:nvPr/>
            </p:nvSpPr>
            <p:spPr>
              <a:xfrm>
                <a:off x="573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41" name="Rectangle 13"/>
              <p:cNvSpPr/>
              <p:nvPr/>
            </p:nvSpPr>
            <p:spPr>
              <a:xfrm>
                <a:off x="530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3" name="Group 14"/>
            <p:cNvGrpSpPr/>
            <p:nvPr/>
          </p:nvGrpSpPr>
          <p:grpSpPr>
            <a:xfrm>
              <a:off x="795" y="0"/>
              <a:ext cx="265" cy="384"/>
              <a:chOff x="795" y="0"/>
              <a:chExt cx="265" cy="384"/>
            </a:xfrm>
          </p:grpSpPr>
          <p:sp>
            <p:nvSpPr>
              <p:cNvPr id="25038" name="Rectangle 15"/>
              <p:cNvSpPr/>
              <p:nvPr/>
            </p:nvSpPr>
            <p:spPr>
              <a:xfrm>
                <a:off x="838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39" name="Rectangle 16"/>
              <p:cNvSpPr/>
              <p:nvPr/>
            </p:nvSpPr>
            <p:spPr>
              <a:xfrm>
                <a:off x="795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4" name="Group 17"/>
            <p:cNvGrpSpPr/>
            <p:nvPr/>
          </p:nvGrpSpPr>
          <p:grpSpPr>
            <a:xfrm>
              <a:off x="1060" y="0"/>
              <a:ext cx="265" cy="384"/>
              <a:chOff x="1060" y="0"/>
              <a:chExt cx="265" cy="384"/>
            </a:xfrm>
          </p:grpSpPr>
          <p:sp>
            <p:nvSpPr>
              <p:cNvPr id="25036" name="Rectangle 18"/>
              <p:cNvSpPr/>
              <p:nvPr/>
            </p:nvSpPr>
            <p:spPr>
              <a:xfrm>
                <a:off x="1103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37" name="Rectangle 19"/>
              <p:cNvSpPr/>
              <p:nvPr/>
            </p:nvSpPr>
            <p:spPr>
              <a:xfrm>
                <a:off x="1060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5" name="Group 20"/>
            <p:cNvGrpSpPr/>
            <p:nvPr/>
          </p:nvGrpSpPr>
          <p:grpSpPr>
            <a:xfrm>
              <a:off x="1325" y="0"/>
              <a:ext cx="265" cy="384"/>
              <a:chOff x="1325" y="0"/>
              <a:chExt cx="265" cy="384"/>
            </a:xfrm>
          </p:grpSpPr>
          <p:sp>
            <p:nvSpPr>
              <p:cNvPr id="25034" name="Rectangle 21"/>
              <p:cNvSpPr/>
              <p:nvPr/>
            </p:nvSpPr>
            <p:spPr>
              <a:xfrm>
                <a:off x="1368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35" name="Rectangle 22"/>
              <p:cNvSpPr/>
              <p:nvPr/>
            </p:nvSpPr>
            <p:spPr>
              <a:xfrm>
                <a:off x="1325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6" name="Group 23"/>
            <p:cNvGrpSpPr/>
            <p:nvPr/>
          </p:nvGrpSpPr>
          <p:grpSpPr>
            <a:xfrm>
              <a:off x="1590" y="0"/>
              <a:ext cx="265" cy="384"/>
              <a:chOff x="1590" y="0"/>
              <a:chExt cx="265" cy="384"/>
            </a:xfrm>
          </p:grpSpPr>
          <p:sp>
            <p:nvSpPr>
              <p:cNvPr id="25032" name="Rectangle 24"/>
              <p:cNvSpPr/>
              <p:nvPr/>
            </p:nvSpPr>
            <p:spPr>
              <a:xfrm>
                <a:off x="1633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33" name="Rectangle 25"/>
              <p:cNvSpPr/>
              <p:nvPr/>
            </p:nvSpPr>
            <p:spPr>
              <a:xfrm>
                <a:off x="1590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7" name="Group 26"/>
            <p:cNvGrpSpPr/>
            <p:nvPr/>
          </p:nvGrpSpPr>
          <p:grpSpPr>
            <a:xfrm>
              <a:off x="1855" y="0"/>
              <a:ext cx="265" cy="384"/>
              <a:chOff x="1855" y="0"/>
              <a:chExt cx="265" cy="384"/>
            </a:xfrm>
          </p:grpSpPr>
          <p:sp>
            <p:nvSpPr>
              <p:cNvPr id="25030" name="Rectangle 27"/>
              <p:cNvSpPr/>
              <p:nvPr/>
            </p:nvSpPr>
            <p:spPr>
              <a:xfrm>
                <a:off x="1898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31" name="Rectangle 28"/>
              <p:cNvSpPr/>
              <p:nvPr/>
            </p:nvSpPr>
            <p:spPr>
              <a:xfrm>
                <a:off x="1855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8" name="Group 29"/>
            <p:cNvGrpSpPr/>
            <p:nvPr/>
          </p:nvGrpSpPr>
          <p:grpSpPr>
            <a:xfrm>
              <a:off x="2120" y="0"/>
              <a:ext cx="265" cy="384"/>
              <a:chOff x="2120" y="0"/>
              <a:chExt cx="265" cy="384"/>
            </a:xfrm>
          </p:grpSpPr>
          <p:sp>
            <p:nvSpPr>
              <p:cNvPr id="25028" name="Rectangle 30"/>
              <p:cNvSpPr/>
              <p:nvPr/>
            </p:nvSpPr>
            <p:spPr>
              <a:xfrm>
                <a:off x="2163" y="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29" name="Rectangle 31"/>
              <p:cNvSpPr/>
              <p:nvPr/>
            </p:nvSpPr>
            <p:spPr>
              <a:xfrm>
                <a:off x="2120" y="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599" name="Group 32"/>
            <p:cNvGrpSpPr/>
            <p:nvPr/>
          </p:nvGrpSpPr>
          <p:grpSpPr>
            <a:xfrm>
              <a:off x="2385" y="0"/>
              <a:ext cx="266" cy="384"/>
              <a:chOff x="2385" y="0"/>
              <a:chExt cx="266" cy="384"/>
            </a:xfrm>
          </p:grpSpPr>
          <p:sp>
            <p:nvSpPr>
              <p:cNvPr id="25026" name="Rectangle 33"/>
              <p:cNvSpPr/>
              <p:nvPr/>
            </p:nvSpPr>
            <p:spPr>
              <a:xfrm>
                <a:off x="2428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27" name="Rectangle 34"/>
              <p:cNvSpPr/>
              <p:nvPr/>
            </p:nvSpPr>
            <p:spPr>
              <a:xfrm>
                <a:off x="2385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0" name="Group 35"/>
            <p:cNvGrpSpPr/>
            <p:nvPr/>
          </p:nvGrpSpPr>
          <p:grpSpPr>
            <a:xfrm>
              <a:off x="2651" y="0"/>
              <a:ext cx="266" cy="384"/>
              <a:chOff x="2651" y="0"/>
              <a:chExt cx="266" cy="384"/>
            </a:xfrm>
          </p:grpSpPr>
          <p:sp>
            <p:nvSpPr>
              <p:cNvPr id="25024" name="Rectangle 36"/>
              <p:cNvSpPr/>
              <p:nvPr/>
            </p:nvSpPr>
            <p:spPr>
              <a:xfrm>
                <a:off x="2694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25" name="Rectangle 37"/>
              <p:cNvSpPr/>
              <p:nvPr/>
            </p:nvSpPr>
            <p:spPr>
              <a:xfrm>
                <a:off x="2651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1" name="Group 38"/>
            <p:cNvGrpSpPr/>
            <p:nvPr/>
          </p:nvGrpSpPr>
          <p:grpSpPr>
            <a:xfrm>
              <a:off x="2917" y="0"/>
              <a:ext cx="266" cy="384"/>
              <a:chOff x="2917" y="0"/>
              <a:chExt cx="266" cy="384"/>
            </a:xfrm>
          </p:grpSpPr>
          <p:sp>
            <p:nvSpPr>
              <p:cNvPr id="25022" name="Rectangle 39"/>
              <p:cNvSpPr/>
              <p:nvPr/>
            </p:nvSpPr>
            <p:spPr>
              <a:xfrm>
                <a:off x="2960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23" name="Rectangle 40"/>
              <p:cNvSpPr/>
              <p:nvPr/>
            </p:nvSpPr>
            <p:spPr>
              <a:xfrm>
                <a:off x="2917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2" name="Group 41"/>
            <p:cNvGrpSpPr/>
            <p:nvPr/>
          </p:nvGrpSpPr>
          <p:grpSpPr>
            <a:xfrm>
              <a:off x="3183" y="0"/>
              <a:ext cx="266" cy="384"/>
              <a:chOff x="3183" y="0"/>
              <a:chExt cx="266" cy="384"/>
            </a:xfrm>
          </p:grpSpPr>
          <p:sp>
            <p:nvSpPr>
              <p:cNvPr id="25020" name="Rectangle 42"/>
              <p:cNvSpPr/>
              <p:nvPr/>
            </p:nvSpPr>
            <p:spPr>
              <a:xfrm>
                <a:off x="3226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21" name="Rectangle 43"/>
              <p:cNvSpPr/>
              <p:nvPr/>
            </p:nvSpPr>
            <p:spPr>
              <a:xfrm>
                <a:off x="3183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3" name="Group 44"/>
            <p:cNvGrpSpPr/>
            <p:nvPr/>
          </p:nvGrpSpPr>
          <p:grpSpPr>
            <a:xfrm>
              <a:off x="3449" y="0"/>
              <a:ext cx="266" cy="384"/>
              <a:chOff x="3449" y="0"/>
              <a:chExt cx="266" cy="384"/>
            </a:xfrm>
          </p:grpSpPr>
          <p:sp>
            <p:nvSpPr>
              <p:cNvPr id="25018" name="Rectangle 45"/>
              <p:cNvSpPr/>
              <p:nvPr/>
            </p:nvSpPr>
            <p:spPr>
              <a:xfrm>
                <a:off x="3492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19" name="Rectangle 46"/>
              <p:cNvSpPr/>
              <p:nvPr/>
            </p:nvSpPr>
            <p:spPr>
              <a:xfrm>
                <a:off x="3449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4" name="Group 47"/>
            <p:cNvGrpSpPr/>
            <p:nvPr/>
          </p:nvGrpSpPr>
          <p:grpSpPr>
            <a:xfrm>
              <a:off x="3715" y="0"/>
              <a:ext cx="266" cy="384"/>
              <a:chOff x="3715" y="0"/>
              <a:chExt cx="266" cy="384"/>
            </a:xfrm>
          </p:grpSpPr>
          <p:sp>
            <p:nvSpPr>
              <p:cNvPr id="25016" name="Rectangle 48"/>
              <p:cNvSpPr/>
              <p:nvPr/>
            </p:nvSpPr>
            <p:spPr>
              <a:xfrm>
                <a:off x="3758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17" name="Rectangle 49"/>
              <p:cNvSpPr/>
              <p:nvPr/>
            </p:nvSpPr>
            <p:spPr>
              <a:xfrm>
                <a:off x="3715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5" name="Group 50"/>
            <p:cNvGrpSpPr/>
            <p:nvPr/>
          </p:nvGrpSpPr>
          <p:grpSpPr>
            <a:xfrm>
              <a:off x="3981" y="0"/>
              <a:ext cx="266" cy="384"/>
              <a:chOff x="3981" y="0"/>
              <a:chExt cx="266" cy="384"/>
            </a:xfrm>
          </p:grpSpPr>
          <p:sp>
            <p:nvSpPr>
              <p:cNvPr id="25014" name="Rectangle 51"/>
              <p:cNvSpPr/>
              <p:nvPr/>
            </p:nvSpPr>
            <p:spPr>
              <a:xfrm>
                <a:off x="4024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15" name="Rectangle 52"/>
              <p:cNvSpPr/>
              <p:nvPr/>
            </p:nvSpPr>
            <p:spPr>
              <a:xfrm>
                <a:off x="3981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6" name="Group 53"/>
            <p:cNvGrpSpPr/>
            <p:nvPr/>
          </p:nvGrpSpPr>
          <p:grpSpPr>
            <a:xfrm>
              <a:off x="4247" y="0"/>
              <a:ext cx="266" cy="384"/>
              <a:chOff x="4247" y="0"/>
              <a:chExt cx="266" cy="384"/>
            </a:xfrm>
          </p:grpSpPr>
          <p:sp>
            <p:nvSpPr>
              <p:cNvPr id="25012" name="Rectangle 54"/>
              <p:cNvSpPr/>
              <p:nvPr/>
            </p:nvSpPr>
            <p:spPr>
              <a:xfrm>
                <a:off x="4290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13" name="Rectangle 55"/>
              <p:cNvSpPr/>
              <p:nvPr/>
            </p:nvSpPr>
            <p:spPr>
              <a:xfrm>
                <a:off x="4247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7" name="Group 56"/>
            <p:cNvGrpSpPr/>
            <p:nvPr/>
          </p:nvGrpSpPr>
          <p:grpSpPr>
            <a:xfrm>
              <a:off x="4513" y="0"/>
              <a:ext cx="266" cy="384"/>
              <a:chOff x="4513" y="0"/>
              <a:chExt cx="266" cy="384"/>
            </a:xfrm>
          </p:grpSpPr>
          <p:sp>
            <p:nvSpPr>
              <p:cNvPr id="25010" name="Rectangle 57"/>
              <p:cNvSpPr/>
              <p:nvPr/>
            </p:nvSpPr>
            <p:spPr>
              <a:xfrm>
                <a:off x="4556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11" name="Rectangle 58"/>
              <p:cNvSpPr/>
              <p:nvPr/>
            </p:nvSpPr>
            <p:spPr>
              <a:xfrm>
                <a:off x="4513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8" name="Group 59"/>
            <p:cNvGrpSpPr/>
            <p:nvPr/>
          </p:nvGrpSpPr>
          <p:grpSpPr>
            <a:xfrm>
              <a:off x="4779" y="0"/>
              <a:ext cx="266" cy="384"/>
              <a:chOff x="4779" y="0"/>
              <a:chExt cx="266" cy="384"/>
            </a:xfrm>
          </p:grpSpPr>
          <p:sp>
            <p:nvSpPr>
              <p:cNvPr id="25008" name="Rectangle 60"/>
              <p:cNvSpPr/>
              <p:nvPr/>
            </p:nvSpPr>
            <p:spPr>
              <a:xfrm>
                <a:off x="4822" y="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09" name="Rectangle 61"/>
              <p:cNvSpPr/>
              <p:nvPr/>
            </p:nvSpPr>
            <p:spPr>
              <a:xfrm>
                <a:off x="4779" y="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09" name="Group 62"/>
            <p:cNvGrpSpPr/>
            <p:nvPr/>
          </p:nvGrpSpPr>
          <p:grpSpPr>
            <a:xfrm>
              <a:off x="0" y="384"/>
              <a:ext cx="265" cy="384"/>
              <a:chOff x="0" y="384"/>
              <a:chExt cx="265" cy="384"/>
            </a:xfrm>
          </p:grpSpPr>
          <p:sp>
            <p:nvSpPr>
              <p:cNvPr id="25006" name="Rectangle 63"/>
              <p:cNvSpPr/>
              <p:nvPr/>
            </p:nvSpPr>
            <p:spPr>
              <a:xfrm>
                <a:off x="43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07" name="Rectangle 64"/>
              <p:cNvSpPr/>
              <p:nvPr/>
            </p:nvSpPr>
            <p:spPr>
              <a:xfrm>
                <a:off x="0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0" name="Group 65"/>
            <p:cNvGrpSpPr/>
            <p:nvPr/>
          </p:nvGrpSpPr>
          <p:grpSpPr>
            <a:xfrm>
              <a:off x="265" y="384"/>
              <a:ext cx="265" cy="384"/>
              <a:chOff x="265" y="384"/>
              <a:chExt cx="265" cy="384"/>
            </a:xfrm>
          </p:grpSpPr>
          <p:sp>
            <p:nvSpPr>
              <p:cNvPr id="25004" name="Rectangle 66"/>
              <p:cNvSpPr/>
              <p:nvPr/>
            </p:nvSpPr>
            <p:spPr>
              <a:xfrm>
                <a:off x="308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05" name="Rectangle 67"/>
              <p:cNvSpPr/>
              <p:nvPr/>
            </p:nvSpPr>
            <p:spPr>
              <a:xfrm>
                <a:off x="265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1" name="Group 68"/>
            <p:cNvGrpSpPr/>
            <p:nvPr/>
          </p:nvGrpSpPr>
          <p:grpSpPr>
            <a:xfrm>
              <a:off x="530" y="384"/>
              <a:ext cx="265" cy="384"/>
              <a:chOff x="530" y="384"/>
              <a:chExt cx="265" cy="384"/>
            </a:xfrm>
          </p:grpSpPr>
          <p:sp>
            <p:nvSpPr>
              <p:cNvPr id="25002" name="Rectangle 69"/>
              <p:cNvSpPr/>
              <p:nvPr/>
            </p:nvSpPr>
            <p:spPr>
              <a:xfrm>
                <a:off x="573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03" name="Rectangle 70"/>
              <p:cNvSpPr/>
              <p:nvPr/>
            </p:nvSpPr>
            <p:spPr>
              <a:xfrm>
                <a:off x="530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2" name="Group 71"/>
            <p:cNvGrpSpPr/>
            <p:nvPr/>
          </p:nvGrpSpPr>
          <p:grpSpPr>
            <a:xfrm>
              <a:off x="795" y="384"/>
              <a:ext cx="265" cy="384"/>
              <a:chOff x="795" y="384"/>
              <a:chExt cx="265" cy="384"/>
            </a:xfrm>
          </p:grpSpPr>
          <p:sp>
            <p:nvSpPr>
              <p:cNvPr id="25000" name="Rectangle 72"/>
              <p:cNvSpPr/>
              <p:nvPr/>
            </p:nvSpPr>
            <p:spPr>
              <a:xfrm>
                <a:off x="838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001" name="Rectangle 73"/>
              <p:cNvSpPr/>
              <p:nvPr/>
            </p:nvSpPr>
            <p:spPr>
              <a:xfrm>
                <a:off x="795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3" name="Group 74"/>
            <p:cNvGrpSpPr/>
            <p:nvPr/>
          </p:nvGrpSpPr>
          <p:grpSpPr>
            <a:xfrm>
              <a:off x="1060" y="384"/>
              <a:ext cx="265" cy="384"/>
              <a:chOff x="1060" y="384"/>
              <a:chExt cx="265" cy="384"/>
            </a:xfrm>
          </p:grpSpPr>
          <p:sp>
            <p:nvSpPr>
              <p:cNvPr id="24998" name="Rectangle 75"/>
              <p:cNvSpPr/>
              <p:nvPr/>
            </p:nvSpPr>
            <p:spPr>
              <a:xfrm>
                <a:off x="1103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99" name="Rectangle 76"/>
              <p:cNvSpPr/>
              <p:nvPr/>
            </p:nvSpPr>
            <p:spPr>
              <a:xfrm>
                <a:off x="1060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4" name="Group 77"/>
            <p:cNvGrpSpPr/>
            <p:nvPr/>
          </p:nvGrpSpPr>
          <p:grpSpPr>
            <a:xfrm>
              <a:off x="1325" y="384"/>
              <a:ext cx="265" cy="384"/>
              <a:chOff x="1325" y="384"/>
              <a:chExt cx="265" cy="384"/>
            </a:xfrm>
          </p:grpSpPr>
          <p:sp>
            <p:nvSpPr>
              <p:cNvPr id="24996" name="Rectangle 78"/>
              <p:cNvSpPr/>
              <p:nvPr/>
            </p:nvSpPr>
            <p:spPr>
              <a:xfrm>
                <a:off x="1368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97" name="Rectangle 79"/>
              <p:cNvSpPr/>
              <p:nvPr/>
            </p:nvSpPr>
            <p:spPr>
              <a:xfrm>
                <a:off x="1325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5" name="Group 80"/>
            <p:cNvGrpSpPr/>
            <p:nvPr/>
          </p:nvGrpSpPr>
          <p:grpSpPr>
            <a:xfrm>
              <a:off x="1590" y="384"/>
              <a:ext cx="265" cy="384"/>
              <a:chOff x="1590" y="384"/>
              <a:chExt cx="265" cy="384"/>
            </a:xfrm>
          </p:grpSpPr>
          <p:sp>
            <p:nvSpPr>
              <p:cNvPr id="24994" name="Rectangle 81"/>
              <p:cNvSpPr/>
              <p:nvPr/>
            </p:nvSpPr>
            <p:spPr>
              <a:xfrm>
                <a:off x="1633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95" name="Rectangle 82"/>
              <p:cNvSpPr/>
              <p:nvPr/>
            </p:nvSpPr>
            <p:spPr>
              <a:xfrm>
                <a:off x="1590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6" name="Group 83"/>
            <p:cNvGrpSpPr/>
            <p:nvPr/>
          </p:nvGrpSpPr>
          <p:grpSpPr>
            <a:xfrm>
              <a:off x="1855" y="384"/>
              <a:ext cx="265" cy="384"/>
              <a:chOff x="1855" y="384"/>
              <a:chExt cx="265" cy="384"/>
            </a:xfrm>
          </p:grpSpPr>
          <p:sp>
            <p:nvSpPr>
              <p:cNvPr id="24992" name="Rectangle 84"/>
              <p:cNvSpPr/>
              <p:nvPr/>
            </p:nvSpPr>
            <p:spPr>
              <a:xfrm>
                <a:off x="1898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93" name="Rectangle 85"/>
              <p:cNvSpPr/>
              <p:nvPr/>
            </p:nvSpPr>
            <p:spPr>
              <a:xfrm>
                <a:off x="1855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7" name="Group 86"/>
            <p:cNvGrpSpPr/>
            <p:nvPr/>
          </p:nvGrpSpPr>
          <p:grpSpPr>
            <a:xfrm>
              <a:off x="2120" y="384"/>
              <a:ext cx="265" cy="384"/>
              <a:chOff x="2120" y="384"/>
              <a:chExt cx="265" cy="384"/>
            </a:xfrm>
          </p:grpSpPr>
          <p:sp>
            <p:nvSpPr>
              <p:cNvPr id="24990" name="Rectangle 87"/>
              <p:cNvSpPr/>
              <p:nvPr/>
            </p:nvSpPr>
            <p:spPr>
              <a:xfrm>
                <a:off x="2163" y="38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91" name="Rectangle 88"/>
              <p:cNvSpPr/>
              <p:nvPr/>
            </p:nvSpPr>
            <p:spPr>
              <a:xfrm>
                <a:off x="2120" y="38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8" name="Group 89"/>
            <p:cNvGrpSpPr/>
            <p:nvPr/>
          </p:nvGrpSpPr>
          <p:grpSpPr>
            <a:xfrm>
              <a:off x="2385" y="384"/>
              <a:ext cx="266" cy="384"/>
              <a:chOff x="2385" y="384"/>
              <a:chExt cx="266" cy="384"/>
            </a:xfrm>
          </p:grpSpPr>
          <p:sp>
            <p:nvSpPr>
              <p:cNvPr id="24988" name="Rectangle 90"/>
              <p:cNvSpPr/>
              <p:nvPr/>
            </p:nvSpPr>
            <p:spPr>
              <a:xfrm>
                <a:off x="2428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89" name="Rectangle 91"/>
              <p:cNvSpPr/>
              <p:nvPr/>
            </p:nvSpPr>
            <p:spPr>
              <a:xfrm>
                <a:off x="2385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19" name="Group 92"/>
            <p:cNvGrpSpPr/>
            <p:nvPr/>
          </p:nvGrpSpPr>
          <p:grpSpPr>
            <a:xfrm>
              <a:off x="2651" y="384"/>
              <a:ext cx="266" cy="384"/>
              <a:chOff x="2651" y="384"/>
              <a:chExt cx="266" cy="384"/>
            </a:xfrm>
          </p:grpSpPr>
          <p:sp>
            <p:nvSpPr>
              <p:cNvPr id="24986" name="Rectangle 93"/>
              <p:cNvSpPr/>
              <p:nvPr/>
            </p:nvSpPr>
            <p:spPr>
              <a:xfrm>
                <a:off x="2694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87" name="Rectangle 94"/>
              <p:cNvSpPr/>
              <p:nvPr/>
            </p:nvSpPr>
            <p:spPr>
              <a:xfrm>
                <a:off x="2651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0" name="Group 95"/>
            <p:cNvGrpSpPr/>
            <p:nvPr/>
          </p:nvGrpSpPr>
          <p:grpSpPr>
            <a:xfrm>
              <a:off x="2917" y="384"/>
              <a:ext cx="266" cy="384"/>
              <a:chOff x="2917" y="384"/>
              <a:chExt cx="266" cy="384"/>
            </a:xfrm>
          </p:grpSpPr>
          <p:sp>
            <p:nvSpPr>
              <p:cNvPr id="24984" name="Rectangle 96"/>
              <p:cNvSpPr/>
              <p:nvPr/>
            </p:nvSpPr>
            <p:spPr>
              <a:xfrm>
                <a:off x="2960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85" name="Rectangle 97"/>
              <p:cNvSpPr/>
              <p:nvPr/>
            </p:nvSpPr>
            <p:spPr>
              <a:xfrm>
                <a:off x="2917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1" name="Group 98"/>
            <p:cNvGrpSpPr/>
            <p:nvPr/>
          </p:nvGrpSpPr>
          <p:grpSpPr>
            <a:xfrm>
              <a:off x="3183" y="384"/>
              <a:ext cx="266" cy="384"/>
              <a:chOff x="3183" y="384"/>
              <a:chExt cx="266" cy="384"/>
            </a:xfrm>
          </p:grpSpPr>
          <p:sp>
            <p:nvSpPr>
              <p:cNvPr id="24982" name="Rectangle 99"/>
              <p:cNvSpPr/>
              <p:nvPr/>
            </p:nvSpPr>
            <p:spPr>
              <a:xfrm>
                <a:off x="3226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83" name="Rectangle 100"/>
              <p:cNvSpPr/>
              <p:nvPr/>
            </p:nvSpPr>
            <p:spPr>
              <a:xfrm>
                <a:off x="3183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2" name="Group 101"/>
            <p:cNvGrpSpPr/>
            <p:nvPr/>
          </p:nvGrpSpPr>
          <p:grpSpPr>
            <a:xfrm>
              <a:off x="3449" y="384"/>
              <a:ext cx="266" cy="384"/>
              <a:chOff x="3449" y="384"/>
              <a:chExt cx="266" cy="384"/>
            </a:xfrm>
          </p:grpSpPr>
          <p:sp>
            <p:nvSpPr>
              <p:cNvPr id="24980" name="Rectangle 102"/>
              <p:cNvSpPr/>
              <p:nvPr/>
            </p:nvSpPr>
            <p:spPr>
              <a:xfrm>
                <a:off x="3492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81" name="Rectangle 103"/>
              <p:cNvSpPr/>
              <p:nvPr/>
            </p:nvSpPr>
            <p:spPr>
              <a:xfrm>
                <a:off x="3449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3" name="Group 104"/>
            <p:cNvGrpSpPr/>
            <p:nvPr/>
          </p:nvGrpSpPr>
          <p:grpSpPr>
            <a:xfrm>
              <a:off x="3715" y="384"/>
              <a:ext cx="266" cy="384"/>
              <a:chOff x="3715" y="384"/>
              <a:chExt cx="266" cy="384"/>
            </a:xfrm>
          </p:grpSpPr>
          <p:sp>
            <p:nvSpPr>
              <p:cNvPr id="24978" name="Rectangle 105"/>
              <p:cNvSpPr/>
              <p:nvPr/>
            </p:nvSpPr>
            <p:spPr>
              <a:xfrm>
                <a:off x="3758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79" name="Rectangle 106"/>
              <p:cNvSpPr/>
              <p:nvPr/>
            </p:nvSpPr>
            <p:spPr>
              <a:xfrm>
                <a:off x="3715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4" name="Group 107"/>
            <p:cNvGrpSpPr/>
            <p:nvPr/>
          </p:nvGrpSpPr>
          <p:grpSpPr>
            <a:xfrm>
              <a:off x="3981" y="384"/>
              <a:ext cx="266" cy="384"/>
              <a:chOff x="3981" y="384"/>
              <a:chExt cx="266" cy="384"/>
            </a:xfrm>
          </p:grpSpPr>
          <p:sp>
            <p:nvSpPr>
              <p:cNvPr id="24976" name="Rectangle 108"/>
              <p:cNvSpPr/>
              <p:nvPr/>
            </p:nvSpPr>
            <p:spPr>
              <a:xfrm>
                <a:off x="4024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77" name="Rectangle 109"/>
              <p:cNvSpPr/>
              <p:nvPr/>
            </p:nvSpPr>
            <p:spPr>
              <a:xfrm>
                <a:off x="3981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5" name="Group 110"/>
            <p:cNvGrpSpPr/>
            <p:nvPr/>
          </p:nvGrpSpPr>
          <p:grpSpPr>
            <a:xfrm>
              <a:off x="4247" y="384"/>
              <a:ext cx="266" cy="384"/>
              <a:chOff x="4247" y="384"/>
              <a:chExt cx="266" cy="384"/>
            </a:xfrm>
          </p:grpSpPr>
          <p:sp>
            <p:nvSpPr>
              <p:cNvPr id="24974" name="Rectangle 111"/>
              <p:cNvSpPr/>
              <p:nvPr/>
            </p:nvSpPr>
            <p:spPr>
              <a:xfrm>
                <a:off x="4290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75" name="Rectangle 112"/>
              <p:cNvSpPr/>
              <p:nvPr/>
            </p:nvSpPr>
            <p:spPr>
              <a:xfrm>
                <a:off x="4247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6" name="Group 113"/>
            <p:cNvGrpSpPr/>
            <p:nvPr/>
          </p:nvGrpSpPr>
          <p:grpSpPr>
            <a:xfrm>
              <a:off x="4513" y="384"/>
              <a:ext cx="266" cy="384"/>
              <a:chOff x="4513" y="384"/>
              <a:chExt cx="266" cy="384"/>
            </a:xfrm>
          </p:grpSpPr>
          <p:sp>
            <p:nvSpPr>
              <p:cNvPr id="24972" name="Rectangle 114"/>
              <p:cNvSpPr/>
              <p:nvPr/>
            </p:nvSpPr>
            <p:spPr>
              <a:xfrm>
                <a:off x="4556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73" name="Rectangle 115"/>
              <p:cNvSpPr/>
              <p:nvPr/>
            </p:nvSpPr>
            <p:spPr>
              <a:xfrm>
                <a:off x="4513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7" name="Group 116"/>
            <p:cNvGrpSpPr/>
            <p:nvPr/>
          </p:nvGrpSpPr>
          <p:grpSpPr>
            <a:xfrm>
              <a:off x="4779" y="384"/>
              <a:ext cx="266" cy="384"/>
              <a:chOff x="4779" y="384"/>
              <a:chExt cx="266" cy="384"/>
            </a:xfrm>
          </p:grpSpPr>
          <p:sp>
            <p:nvSpPr>
              <p:cNvPr id="24970" name="Rectangle 117"/>
              <p:cNvSpPr/>
              <p:nvPr/>
            </p:nvSpPr>
            <p:spPr>
              <a:xfrm>
                <a:off x="4822" y="38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71" name="Rectangle 118"/>
              <p:cNvSpPr/>
              <p:nvPr/>
            </p:nvSpPr>
            <p:spPr>
              <a:xfrm>
                <a:off x="4779" y="38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8" name="Group 119"/>
            <p:cNvGrpSpPr/>
            <p:nvPr/>
          </p:nvGrpSpPr>
          <p:grpSpPr>
            <a:xfrm>
              <a:off x="0" y="768"/>
              <a:ext cx="265" cy="384"/>
              <a:chOff x="0" y="768"/>
              <a:chExt cx="265" cy="384"/>
            </a:xfrm>
          </p:grpSpPr>
          <p:sp>
            <p:nvSpPr>
              <p:cNvPr id="24968" name="Rectangle 120"/>
              <p:cNvSpPr/>
              <p:nvPr/>
            </p:nvSpPr>
            <p:spPr>
              <a:xfrm>
                <a:off x="43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69" name="Rectangle 121"/>
              <p:cNvSpPr/>
              <p:nvPr/>
            </p:nvSpPr>
            <p:spPr>
              <a:xfrm>
                <a:off x="0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29" name="Group 122"/>
            <p:cNvGrpSpPr/>
            <p:nvPr/>
          </p:nvGrpSpPr>
          <p:grpSpPr>
            <a:xfrm>
              <a:off x="265" y="768"/>
              <a:ext cx="265" cy="384"/>
              <a:chOff x="265" y="768"/>
              <a:chExt cx="265" cy="384"/>
            </a:xfrm>
          </p:grpSpPr>
          <p:sp>
            <p:nvSpPr>
              <p:cNvPr id="24966" name="Rectangle 123"/>
              <p:cNvSpPr/>
              <p:nvPr/>
            </p:nvSpPr>
            <p:spPr>
              <a:xfrm>
                <a:off x="308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67" name="Rectangle 124"/>
              <p:cNvSpPr/>
              <p:nvPr/>
            </p:nvSpPr>
            <p:spPr>
              <a:xfrm>
                <a:off x="265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0" name="Group 125"/>
            <p:cNvGrpSpPr/>
            <p:nvPr/>
          </p:nvGrpSpPr>
          <p:grpSpPr>
            <a:xfrm>
              <a:off x="530" y="768"/>
              <a:ext cx="265" cy="384"/>
              <a:chOff x="530" y="768"/>
              <a:chExt cx="265" cy="384"/>
            </a:xfrm>
          </p:grpSpPr>
          <p:sp>
            <p:nvSpPr>
              <p:cNvPr id="24964" name="Rectangle 126"/>
              <p:cNvSpPr/>
              <p:nvPr/>
            </p:nvSpPr>
            <p:spPr>
              <a:xfrm>
                <a:off x="573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65" name="Rectangle 127"/>
              <p:cNvSpPr/>
              <p:nvPr/>
            </p:nvSpPr>
            <p:spPr>
              <a:xfrm>
                <a:off x="530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1" name="Group 128"/>
            <p:cNvGrpSpPr/>
            <p:nvPr/>
          </p:nvGrpSpPr>
          <p:grpSpPr>
            <a:xfrm>
              <a:off x="795" y="768"/>
              <a:ext cx="265" cy="384"/>
              <a:chOff x="795" y="768"/>
              <a:chExt cx="265" cy="384"/>
            </a:xfrm>
          </p:grpSpPr>
          <p:sp>
            <p:nvSpPr>
              <p:cNvPr id="24962" name="Rectangle 129"/>
              <p:cNvSpPr/>
              <p:nvPr/>
            </p:nvSpPr>
            <p:spPr>
              <a:xfrm>
                <a:off x="838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63" name="Rectangle 130"/>
              <p:cNvSpPr/>
              <p:nvPr/>
            </p:nvSpPr>
            <p:spPr>
              <a:xfrm>
                <a:off x="795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2" name="Group 131"/>
            <p:cNvGrpSpPr/>
            <p:nvPr/>
          </p:nvGrpSpPr>
          <p:grpSpPr>
            <a:xfrm>
              <a:off x="1060" y="768"/>
              <a:ext cx="265" cy="384"/>
              <a:chOff x="1060" y="768"/>
              <a:chExt cx="265" cy="384"/>
            </a:xfrm>
          </p:grpSpPr>
          <p:sp>
            <p:nvSpPr>
              <p:cNvPr id="24960" name="Rectangle 132"/>
              <p:cNvSpPr/>
              <p:nvPr/>
            </p:nvSpPr>
            <p:spPr>
              <a:xfrm>
                <a:off x="1103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61" name="Rectangle 133"/>
              <p:cNvSpPr/>
              <p:nvPr/>
            </p:nvSpPr>
            <p:spPr>
              <a:xfrm>
                <a:off x="1060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3" name="Group 134"/>
            <p:cNvGrpSpPr/>
            <p:nvPr/>
          </p:nvGrpSpPr>
          <p:grpSpPr>
            <a:xfrm>
              <a:off x="1325" y="768"/>
              <a:ext cx="265" cy="384"/>
              <a:chOff x="1325" y="768"/>
              <a:chExt cx="265" cy="384"/>
            </a:xfrm>
          </p:grpSpPr>
          <p:sp>
            <p:nvSpPr>
              <p:cNvPr id="24958" name="Rectangle 135"/>
              <p:cNvSpPr/>
              <p:nvPr/>
            </p:nvSpPr>
            <p:spPr>
              <a:xfrm>
                <a:off x="1368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59" name="Rectangle 136"/>
              <p:cNvSpPr/>
              <p:nvPr/>
            </p:nvSpPr>
            <p:spPr>
              <a:xfrm>
                <a:off x="1325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4" name="Group 137"/>
            <p:cNvGrpSpPr/>
            <p:nvPr/>
          </p:nvGrpSpPr>
          <p:grpSpPr>
            <a:xfrm>
              <a:off x="1590" y="768"/>
              <a:ext cx="265" cy="384"/>
              <a:chOff x="1590" y="768"/>
              <a:chExt cx="265" cy="384"/>
            </a:xfrm>
          </p:grpSpPr>
          <p:sp>
            <p:nvSpPr>
              <p:cNvPr id="24956" name="Rectangle 138"/>
              <p:cNvSpPr/>
              <p:nvPr/>
            </p:nvSpPr>
            <p:spPr>
              <a:xfrm>
                <a:off x="1633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57" name="Rectangle 139"/>
              <p:cNvSpPr/>
              <p:nvPr/>
            </p:nvSpPr>
            <p:spPr>
              <a:xfrm>
                <a:off x="1590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5" name="Group 140"/>
            <p:cNvGrpSpPr/>
            <p:nvPr/>
          </p:nvGrpSpPr>
          <p:grpSpPr>
            <a:xfrm>
              <a:off x="1855" y="768"/>
              <a:ext cx="265" cy="384"/>
              <a:chOff x="1855" y="768"/>
              <a:chExt cx="265" cy="384"/>
            </a:xfrm>
          </p:grpSpPr>
          <p:sp>
            <p:nvSpPr>
              <p:cNvPr id="24954" name="Rectangle 141"/>
              <p:cNvSpPr/>
              <p:nvPr/>
            </p:nvSpPr>
            <p:spPr>
              <a:xfrm>
                <a:off x="1898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55" name="Rectangle 142"/>
              <p:cNvSpPr/>
              <p:nvPr/>
            </p:nvSpPr>
            <p:spPr>
              <a:xfrm>
                <a:off x="1855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6" name="Group 143"/>
            <p:cNvGrpSpPr/>
            <p:nvPr/>
          </p:nvGrpSpPr>
          <p:grpSpPr>
            <a:xfrm>
              <a:off x="2120" y="768"/>
              <a:ext cx="265" cy="384"/>
              <a:chOff x="2120" y="768"/>
              <a:chExt cx="265" cy="384"/>
            </a:xfrm>
          </p:grpSpPr>
          <p:sp>
            <p:nvSpPr>
              <p:cNvPr id="24952" name="Rectangle 144"/>
              <p:cNvSpPr/>
              <p:nvPr/>
            </p:nvSpPr>
            <p:spPr>
              <a:xfrm>
                <a:off x="2163" y="7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53" name="Rectangle 145"/>
              <p:cNvSpPr/>
              <p:nvPr/>
            </p:nvSpPr>
            <p:spPr>
              <a:xfrm>
                <a:off x="2120" y="76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7" name="Group 146"/>
            <p:cNvGrpSpPr/>
            <p:nvPr/>
          </p:nvGrpSpPr>
          <p:grpSpPr>
            <a:xfrm>
              <a:off x="2385" y="768"/>
              <a:ext cx="266" cy="384"/>
              <a:chOff x="2385" y="768"/>
              <a:chExt cx="266" cy="384"/>
            </a:xfrm>
          </p:grpSpPr>
          <p:sp>
            <p:nvSpPr>
              <p:cNvPr id="24950" name="Rectangle 147"/>
              <p:cNvSpPr/>
              <p:nvPr/>
            </p:nvSpPr>
            <p:spPr>
              <a:xfrm>
                <a:off x="2428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51" name="Rectangle 148"/>
              <p:cNvSpPr/>
              <p:nvPr/>
            </p:nvSpPr>
            <p:spPr>
              <a:xfrm>
                <a:off x="2385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8" name="Group 149"/>
            <p:cNvGrpSpPr/>
            <p:nvPr/>
          </p:nvGrpSpPr>
          <p:grpSpPr>
            <a:xfrm>
              <a:off x="2651" y="768"/>
              <a:ext cx="266" cy="384"/>
              <a:chOff x="2651" y="768"/>
              <a:chExt cx="266" cy="384"/>
            </a:xfrm>
          </p:grpSpPr>
          <p:sp>
            <p:nvSpPr>
              <p:cNvPr id="24948" name="Rectangle 150"/>
              <p:cNvSpPr/>
              <p:nvPr/>
            </p:nvSpPr>
            <p:spPr>
              <a:xfrm>
                <a:off x="2694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49" name="Rectangle 151"/>
              <p:cNvSpPr/>
              <p:nvPr/>
            </p:nvSpPr>
            <p:spPr>
              <a:xfrm>
                <a:off x="2651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39" name="Group 152"/>
            <p:cNvGrpSpPr/>
            <p:nvPr/>
          </p:nvGrpSpPr>
          <p:grpSpPr>
            <a:xfrm>
              <a:off x="2917" y="768"/>
              <a:ext cx="266" cy="384"/>
              <a:chOff x="2917" y="768"/>
              <a:chExt cx="266" cy="384"/>
            </a:xfrm>
          </p:grpSpPr>
          <p:sp>
            <p:nvSpPr>
              <p:cNvPr id="24946" name="Rectangle 153"/>
              <p:cNvSpPr/>
              <p:nvPr/>
            </p:nvSpPr>
            <p:spPr>
              <a:xfrm>
                <a:off x="2960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47" name="Rectangle 154"/>
              <p:cNvSpPr/>
              <p:nvPr/>
            </p:nvSpPr>
            <p:spPr>
              <a:xfrm>
                <a:off x="2917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0" name="Group 155"/>
            <p:cNvGrpSpPr/>
            <p:nvPr/>
          </p:nvGrpSpPr>
          <p:grpSpPr>
            <a:xfrm>
              <a:off x="3183" y="768"/>
              <a:ext cx="266" cy="384"/>
              <a:chOff x="3183" y="768"/>
              <a:chExt cx="266" cy="384"/>
            </a:xfrm>
          </p:grpSpPr>
          <p:sp>
            <p:nvSpPr>
              <p:cNvPr id="24944" name="Rectangle 156"/>
              <p:cNvSpPr/>
              <p:nvPr/>
            </p:nvSpPr>
            <p:spPr>
              <a:xfrm>
                <a:off x="3226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45" name="Rectangle 157"/>
              <p:cNvSpPr/>
              <p:nvPr/>
            </p:nvSpPr>
            <p:spPr>
              <a:xfrm>
                <a:off x="3183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1" name="Group 158"/>
            <p:cNvGrpSpPr/>
            <p:nvPr/>
          </p:nvGrpSpPr>
          <p:grpSpPr>
            <a:xfrm>
              <a:off x="3449" y="768"/>
              <a:ext cx="266" cy="384"/>
              <a:chOff x="3449" y="768"/>
              <a:chExt cx="266" cy="384"/>
            </a:xfrm>
          </p:grpSpPr>
          <p:sp>
            <p:nvSpPr>
              <p:cNvPr id="24942" name="Rectangle 159"/>
              <p:cNvSpPr/>
              <p:nvPr/>
            </p:nvSpPr>
            <p:spPr>
              <a:xfrm>
                <a:off x="3492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43" name="Rectangle 160"/>
              <p:cNvSpPr/>
              <p:nvPr/>
            </p:nvSpPr>
            <p:spPr>
              <a:xfrm>
                <a:off x="3449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2" name="Group 161"/>
            <p:cNvGrpSpPr/>
            <p:nvPr/>
          </p:nvGrpSpPr>
          <p:grpSpPr>
            <a:xfrm>
              <a:off x="3715" y="768"/>
              <a:ext cx="266" cy="384"/>
              <a:chOff x="3715" y="768"/>
              <a:chExt cx="266" cy="384"/>
            </a:xfrm>
          </p:grpSpPr>
          <p:sp>
            <p:nvSpPr>
              <p:cNvPr id="24940" name="Rectangle 162"/>
              <p:cNvSpPr/>
              <p:nvPr/>
            </p:nvSpPr>
            <p:spPr>
              <a:xfrm>
                <a:off x="3758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41" name="Rectangle 163"/>
              <p:cNvSpPr/>
              <p:nvPr/>
            </p:nvSpPr>
            <p:spPr>
              <a:xfrm>
                <a:off x="3715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3" name="Group 164"/>
            <p:cNvGrpSpPr/>
            <p:nvPr/>
          </p:nvGrpSpPr>
          <p:grpSpPr>
            <a:xfrm>
              <a:off x="3981" y="768"/>
              <a:ext cx="266" cy="384"/>
              <a:chOff x="3981" y="768"/>
              <a:chExt cx="266" cy="384"/>
            </a:xfrm>
          </p:grpSpPr>
          <p:sp>
            <p:nvSpPr>
              <p:cNvPr id="24938" name="Rectangle 165"/>
              <p:cNvSpPr/>
              <p:nvPr/>
            </p:nvSpPr>
            <p:spPr>
              <a:xfrm>
                <a:off x="4024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39" name="Rectangle 166"/>
              <p:cNvSpPr/>
              <p:nvPr/>
            </p:nvSpPr>
            <p:spPr>
              <a:xfrm>
                <a:off x="3981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4" name="Group 167"/>
            <p:cNvGrpSpPr/>
            <p:nvPr/>
          </p:nvGrpSpPr>
          <p:grpSpPr>
            <a:xfrm>
              <a:off x="4247" y="768"/>
              <a:ext cx="266" cy="384"/>
              <a:chOff x="4247" y="768"/>
              <a:chExt cx="266" cy="384"/>
            </a:xfrm>
          </p:grpSpPr>
          <p:sp>
            <p:nvSpPr>
              <p:cNvPr id="24936" name="Rectangle 168"/>
              <p:cNvSpPr/>
              <p:nvPr/>
            </p:nvSpPr>
            <p:spPr>
              <a:xfrm>
                <a:off x="4290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37" name="Rectangle 169"/>
              <p:cNvSpPr/>
              <p:nvPr/>
            </p:nvSpPr>
            <p:spPr>
              <a:xfrm>
                <a:off x="4247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5" name="Group 170"/>
            <p:cNvGrpSpPr/>
            <p:nvPr/>
          </p:nvGrpSpPr>
          <p:grpSpPr>
            <a:xfrm>
              <a:off x="4513" y="768"/>
              <a:ext cx="266" cy="384"/>
              <a:chOff x="4513" y="768"/>
              <a:chExt cx="266" cy="384"/>
            </a:xfrm>
          </p:grpSpPr>
          <p:sp>
            <p:nvSpPr>
              <p:cNvPr id="24934" name="Rectangle 171"/>
              <p:cNvSpPr/>
              <p:nvPr/>
            </p:nvSpPr>
            <p:spPr>
              <a:xfrm>
                <a:off x="4556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35" name="Rectangle 172"/>
              <p:cNvSpPr/>
              <p:nvPr/>
            </p:nvSpPr>
            <p:spPr>
              <a:xfrm>
                <a:off x="4513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6" name="Group 173"/>
            <p:cNvGrpSpPr/>
            <p:nvPr/>
          </p:nvGrpSpPr>
          <p:grpSpPr>
            <a:xfrm>
              <a:off x="4779" y="768"/>
              <a:ext cx="266" cy="384"/>
              <a:chOff x="4779" y="768"/>
              <a:chExt cx="266" cy="384"/>
            </a:xfrm>
          </p:grpSpPr>
          <p:sp>
            <p:nvSpPr>
              <p:cNvPr id="24932" name="Rectangle 174"/>
              <p:cNvSpPr/>
              <p:nvPr/>
            </p:nvSpPr>
            <p:spPr>
              <a:xfrm>
                <a:off x="4822" y="76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33" name="Rectangle 175"/>
              <p:cNvSpPr/>
              <p:nvPr/>
            </p:nvSpPr>
            <p:spPr>
              <a:xfrm>
                <a:off x="4779" y="76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7" name="Group 176"/>
            <p:cNvGrpSpPr/>
            <p:nvPr/>
          </p:nvGrpSpPr>
          <p:grpSpPr>
            <a:xfrm>
              <a:off x="0" y="1152"/>
              <a:ext cx="265" cy="384"/>
              <a:chOff x="0" y="1152"/>
              <a:chExt cx="265" cy="384"/>
            </a:xfrm>
          </p:grpSpPr>
          <p:sp>
            <p:nvSpPr>
              <p:cNvPr id="24930" name="Rectangle 177"/>
              <p:cNvSpPr/>
              <p:nvPr/>
            </p:nvSpPr>
            <p:spPr>
              <a:xfrm>
                <a:off x="43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31" name="Rectangle 178"/>
              <p:cNvSpPr/>
              <p:nvPr/>
            </p:nvSpPr>
            <p:spPr>
              <a:xfrm>
                <a:off x="0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8" name="Group 179"/>
            <p:cNvGrpSpPr/>
            <p:nvPr/>
          </p:nvGrpSpPr>
          <p:grpSpPr>
            <a:xfrm>
              <a:off x="265" y="1152"/>
              <a:ext cx="265" cy="384"/>
              <a:chOff x="265" y="1152"/>
              <a:chExt cx="265" cy="384"/>
            </a:xfrm>
          </p:grpSpPr>
          <p:sp>
            <p:nvSpPr>
              <p:cNvPr id="24928" name="Rectangle 180"/>
              <p:cNvSpPr/>
              <p:nvPr/>
            </p:nvSpPr>
            <p:spPr>
              <a:xfrm>
                <a:off x="308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29" name="Rectangle 181"/>
              <p:cNvSpPr/>
              <p:nvPr/>
            </p:nvSpPr>
            <p:spPr>
              <a:xfrm>
                <a:off x="265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49" name="Group 182"/>
            <p:cNvGrpSpPr/>
            <p:nvPr/>
          </p:nvGrpSpPr>
          <p:grpSpPr>
            <a:xfrm>
              <a:off x="530" y="1152"/>
              <a:ext cx="265" cy="384"/>
              <a:chOff x="530" y="1152"/>
              <a:chExt cx="265" cy="384"/>
            </a:xfrm>
          </p:grpSpPr>
          <p:sp>
            <p:nvSpPr>
              <p:cNvPr id="24926" name="Rectangle 183"/>
              <p:cNvSpPr/>
              <p:nvPr/>
            </p:nvSpPr>
            <p:spPr>
              <a:xfrm>
                <a:off x="573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27" name="Rectangle 184"/>
              <p:cNvSpPr/>
              <p:nvPr/>
            </p:nvSpPr>
            <p:spPr>
              <a:xfrm>
                <a:off x="530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0" name="Group 185"/>
            <p:cNvGrpSpPr/>
            <p:nvPr/>
          </p:nvGrpSpPr>
          <p:grpSpPr>
            <a:xfrm>
              <a:off x="795" y="1152"/>
              <a:ext cx="265" cy="384"/>
              <a:chOff x="795" y="1152"/>
              <a:chExt cx="265" cy="384"/>
            </a:xfrm>
          </p:grpSpPr>
          <p:sp>
            <p:nvSpPr>
              <p:cNvPr id="24924" name="Rectangle 186"/>
              <p:cNvSpPr/>
              <p:nvPr/>
            </p:nvSpPr>
            <p:spPr>
              <a:xfrm>
                <a:off x="838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25" name="Rectangle 187"/>
              <p:cNvSpPr/>
              <p:nvPr/>
            </p:nvSpPr>
            <p:spPr>
              <a:xfrm>
                <a:off x="795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1" name="Group 188"/>
            <p:cNvGrpSpPr/>
            <p:nvPr/>
          </p:nvGrpSpPr>
          <p:grpSpPr>
            <a:xfrm>
              <a:off x="1060" y="1152"/>
              <a:ext cx="265" cy="384"/>
              <a:chOff x="1060" y="1152"/>
              <a:chExt cx="265" cy="384"/>
            </a:xfrm>
          </p:grpSpPr>
          <p:sp>
            <p:nvSpPr>
              <p:cNvPr id="24922" name="Rectangle 189"/>
              <p:cNvSpPr/>
              <p:nvPr/>
            </p:nvSpPr>
            <p:spPr>
              <a:xfrm>
                <a:off x="1103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23" name="Rectangle 190"/>
              <p:cNvSpPr/>
              <p:nvPr/>
            </p:nvSpPr>
            <p:spPr>
              <a:xfrm>
                <a:off x="1060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2" name="Group 191"/>
            <p:cNvGrpSpPr/>
            <p:nvPr/>
          </p:nvGrpSpPr>
          <p:grpSpPr>
            <a:xfrm>
              <a:off x="1325" y="1152"/>
              <a:ext cx="265" cy="384"/>
              <a:chOff x="1325" y="1152"/>
              <a:chExt cx="265" cy="384"/>
            </a:xfrm>
          </p:grpSpPr>
          <p:sp>
            <p:nvSpPr>
              <p:cNvPr id="24920" name="Rectangle 192"/>
              <p:cNvSpPr/>
              <p:nvPr/>
            </p:nvSpPr>
            <p:spPr>
              <a:xfrm>
                <a:off x="1368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21" name="Rectangle 193"/>
              <p:cNvSpPr/>
              <p:nvPr/>
            </p:nvSpPr>
            <p:spPr>
              <a:xfrm>
                <a:off x="1325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3" name="Group 194"/>
            <p:cNvGrpSpPr/>
            <p:nvPr/>
          </p:nvGrpSpPr>
          <p:grpSpPr>
            <a:xfrm>
              <a:off x="1590" y="1152"/>
              <a:ext cx="265" cy="384"/>
              <a:chOff x="1590" y="1152"/>
              <a:chExt cx="265" cy="384"/>
            </a:xfrm>
          </p:grpSpPr>
          <p:sp>
            <p:nvSpPr>
              <p:cNvPr id="24918" name="Rectangle 195"/>
              <p:cNvSpPr/>
              <p:nvPr/>
            </p:nvSpPr>
            <p:spPr>
              <a:xfrm>
                <a:off x="1633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19" name="Rectangle 196"/>
              <p:cNvSpPr/>
              <p:nvPr/>
            </p:nvSpPr>
            <p:spPr>
              <a:xfrm>
                <a:off x="1590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4" name="Group 197"/>
            <p:cNvGrpSpPr/>
            <p:nvPr/>
          </p:nvGrpSpPr>
          <p:grpSpPr>
            <a:xfrm>
              <a:off x="1855" y="1152"/>
              <a:ext cx="265" cy="384"/>
              <a:chOff x="1855" y="1152"/>
              <a:chExt cx="265" cy="384"/>
            </a:xfrm>
          </p:grpSpPr>
          <p:sp>
            <p:nvSpPr>
              <p:cNvPr id="24916" name="Rectangle 198"/>
              <p:cNvSpPr/>
              <p:nvPr/>
            </p:nvSpPr>
            <p:spPr>
              <a:xfrm>
                <a:off x="1898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17" name="Rectangle 199"/>
              <p:cNvSpPr/>
              <p:nvPr/>
            </p:nvSpPr>
            <p:spPr>
              <a:xfrm>
                <a:off x="1855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5" name="Group 200"/>
            <p:cNvGrpSpPr/>
            <p:nvPr/>
          </p:nvGrpSpPr>
          <p:grpSpPr>
            <a:xfrm>
              <a:off x="2120" y="1152"/>
              <a:ext cx="265" cy="384"/>
              <a:chOff x="2120" y="1152"/>
              <a:chExt cx="265" cy="384"/>
            </a:xfrm>
          </p:grpSpPr>
          <p:sp>
            <p:nvSpPr>
              <p:cNvPr id="24914" name="Rectangle 201"/>
              <p:cNvSpPr/>
              <p:nvPr/>
            </p:nvSpPr>
            <p:spPr>
              <a:xfrm>
                <a:off x="2163" y="1152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15" name="Rectangle 202"/>
              <p:cNvSpPr/>
              <p:nvPr/>
            </p:nvSpPr>
            <p:spPr>
              <a:xfrm>
                <a:off x="2120" y="1152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6" name="Group 203"/>
            <p:cNvGrpSpPr/>
            <p:nvPr/>
          </p:nvGrpSpPr>
          <p:grpSpPr>
            <a:xfrm>
              <a:off x="2385" y="1152"/>
              <a:ext cx="266" cy="384"/>
              <a:chOff x="2385" y="1152"/>
              <a:chExt cx="266" cy="384"/>
            </a:xfrm>
          </p:grpSpPr>
          <p:sp>
            <p:nvSpPr>
              <p:cNvPr id="24912" name="Rectangle 204"/>
              <p:cNvSpPr/>
              <p:nvPr/>
            </p:nvSpPr>
            <p:spPr>
              <a:xfrm>
                <a:off x="2428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13" name="Rectangle 205"/>
              <p:cNvSpPr/>
              <p:nvPr/>
            </p:nvSpPr>
            <p:spPr>
              <a:xfrm>
                <a:off x="2385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7" name="Group 206"/>
            <p:cNvGrpSpPr/>
            <p:nvPr/>
          </p:nvGrpSpPr>
          <p:grpSpPr>
            <a:xfrm>
              <a:off x="2651" y="1152"/>
              <a:ext cx="266" cy="384"/>
              <a:chOff x="2651" y="1152"/>
              <a:chExt cx="266" cy="384"/>
            </a:xfrm>
          </p:grpSpPr>
          <p:sp>
            <p:nvSpPr>
              <p:cNvPr id="24910" name="Rectangle 207"/>
              <p:cNvSpPr/>
              <p:nvPr/>
            </p:nvSpPr>
            <p:spPr>
              <a:xfrm>
                <a:off x="2694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11" name="Rectangle 208"/>
              <p:cNvSpPr/>
              <p:nvPr/>
            </p:nvSpPr>
            <p:spPr>
              <a:xfrm>
                <a:off x="2651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8" name="Group 209"/>
            <p:cNvGrpSpPr/>
            <p:nvPr/>
          </p:nvGrpSpPr>
          <p:grpSpPr>
            <a:xfrm>
              <a:off x="2917" y="1152"/>
              <a:ext cx="266" cy="384"/>
              <a:chOff x="2917" y="1152"/>
              <a:chExt cx="266" cy="384"/>
            </a:xfrm>
          </p:grpSpPr>
          <p:sp>
            <p:nvSpPr>
              <p:cNvPr id="24908" name="Rectangle 210"/>
              <p:cNvSpPr/>
              <p:nvPr/>
            </p:nvSpPr>
            <p:spPr>
              <a:xfrm>
                <a:off x="2960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09" name="Rectangle 211"/>
              <p:cNvSpPr/>
              <p:nvPr/>
            </p:nvSpPr>
            <p:spPr>
              <a:xfrm>
                <a:off x="2917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59" name="Group 212"/>
            <p:cNvGrpSpPr/>
            <p:nvPr/>
          </p:nvGrpSpPr>
          <p:grpSpPr>
            <a:xfrm>
              <a:off x="3183" y="1152"/>
              <a:ext cx="266" cy="384"/>
              <a:chOff x="3183" y="1152"/>
              <a:chExt cx="266" cy="384"/>
            </a:xfrm>
          </p:grpSpPr>
          <p:sp>
            <p:nvSpPr>
              <p:cNvPr id="24906" name="Rectangle 213"/>
              <p:cNvSpPr/>
              <p:nvPr/>
            </p:nvSpPr>
            <p:spPr>
              <a:xfrm>
                <a:off x="3226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07" name="Rectangle 214"/>
              <p:cNvSpPr/>
              <p:nvPr/>
            </p:nvSpPr>
            <p:spPr>
              <a:xfrm>
                <a:off x="3183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0" name="Group 215"/>
            <p:cNvGrpSpPr/>
            <p:nvPr/>
          </p:nvGrpSpPr>
          <p:grpSpPr>
            <a:xfrm>
              <a:off x="3449" y="1152"/>
              <a:ext cx="266" cy="384"/>
              <a:chOff x="3449" y="1152"/>
              <a:chExt cx="266" cy="384"/>
            </a:xfrm>
          </p:grpSpPr>
          <p:sp>
            <p:nvSpPr>
              <p:cNvPr id="24904" name="Rectangle 216"/>
              <p:cNvSpPr/>
              <p:nvPr/>
            </p:nvSpPr>
            <p:spPr>
              <a:xfrm>
                <a:off x="3492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05" name="Rectangle 217"/>
              <p:cNvSpPr/>
              <p:nvPr/>
            </p:nvSpPr>
            <p:spPr>
              <a:xfrm>
                <a:off x="3449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1" name="Group 218"/>
            <p:cNvGrpSpPr/>
            <p:nvPr/>
          </p:nvGrpSpPr>
          <p:grpSpPr>
            <a:xfrm>
              <a:off x="3715" y="1152"/>
              <a:ext cx="266" cy="384"/>
              <a:chOff x="3715" y="1152"/>
              <a:chExt cx="266" cy="384"/>
            </a:xfrm>
          </p:grpSpPr>
          <p:sp>
            <p:nvSpPr>
              <p:cNvPr id="24902" name="Rectangle 219"/>
              <p:cNvSpPr/>
              <p:nvPr/>
            </p:nvSpPr>
            <p:spPr>
              <a:xfrm>
                <a:off x="3758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03" name="Rectangle 220"/>
              <p:cNvSpPr/>
              <p:nvPr/>
            </p:nvSpPr>
            <p:spPr>
              <a:xfrm>
                <a:off x="3715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2" name="Group 221"/>
            <p:cNvGrpSpPr/>
            <p:nvPr/>
          </p:nvGrpSpPr>
          <p:grpSpPr>
            <a:xfrm>
              <a:off x="3981" y="1152"/>
              <a:ext cx="266" cy="384"/>
              <a:chOff x="3981" y="1152"/>
              <a:chExt cx="266" cy="384"/>
            </a:xfrm>
          </p:grpSpPr>
          <p:sp>
            <p:nvSpPr>
              <p:cNvPr id="24900" name="Rectangle 222"/>
              <p:cNvSpPr/>
              <p:nvPr/>
            </p:nvSpPr>
            <p:spPr>
              <a:xfrm>
                <a:off x="4024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901" name="Rectangle 223"/>
              <p:cNvSpPr/>
              <p:nvPr/>
            </p:nvSpPr>
            <p:spPr>
              <a:xfrm>
                <a:off x="3981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3" name="Group 224"/>
            <p:cNvGrpSpPr/>
            <p:nvPr/>
          </p:nvGrpSpPr>
          <p:grpSpPr>
            <a:xfrm>
              <a:off x="4247" y="1152"/>
              <a:ext cx="266" cy="384"/>
              <a:chOff x="4247" y="1152"/>
              <a:chExt cx="266" cy="384"/>
            </a:xfrm>
          </p:grpSpPr>
          <p:sp>
            <p:nvSpPr>
              <p:cNvPr id="24898" name="Rectangle 225"/>
              <p:cNvSpPr/>
              <p:nvPr/>
            </p:nvSpPr>
            <p:spPr>
              <a:xfrm>
                <a:off x="4290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99" name="Rectangle 226"/>
              <p:cNvSpPr/>
              <p:nvPr/>
            </p:nvSpPr>
            <p:spPr>
              <a:xfrm>
                <a:off x="4247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4" name="Group 227"/>
            <p:cNvGrpSpPr/>
            <p:nvPr/>
          </p:nvGrpSpPr>
          <p:grpSpPr>
            <a:xfrm>
              <a:off x="4513" y="1152"/>
              <a:ext cx="266" cy="384"/>
              <a:chOff x="4513" y="1152"/>
              <a:chExt cx="266" cy="384"/>
            </a:xfrm>
          </p:grpSpPr>
          <p:sp>
            <p:nvSpPr>
              <p:cNvPr id="24896" name="Rectangle 228"/>
              <p:cNvSpPr/>
              <p:nvPr/>
            </p:nvSpPr>
            <p:spPr>
              <a:xfrm>
                <a:off x="4556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97" name="Rectangle 229"/>
              <p:cNvSpPr/>
              <p:nvPr/>
            </p:nvSpPr>
            <p:spPr>
              <a:xfrm>
                <a:off x="4513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5" name="Group 230"/>
            <p:cNvGrpSpPr/>
            <p:nvPr/>
          </p:nvGrpSpPr>
          <p:grpSpPr>
            <a:xfrm>
              <a:off x="4779" y="1152"/>
              <a:ext cx="266" cy="384"/>
              <a:chOff x="4779" y="1152"/>
              <a:chExt cx="266" cy="384"/>
            </a:xfrm>
          </p:grpSpPr>
          <p:sp>
            <p:nvSpPr>
              <p:cNvPr id="24894" name="Rectangle 231"/>
              <p:cNvSpPr/>
              <p:nvPr/>
            </p:nvSpPr>
            <p:spPr>
              <a:xfrm>
                <a:off x="4822" y="1152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95" name="Rectangle 232"/>
              <p:cNvSpPr/>
              <p:nvPr/>
            </p:nvSpPr>
            <p:spPr>
              <a:xfrm>
                <a:off x="4779" y="1152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6" name="Group 233"/>
            <p:cNvGrpSpPr/>
            <p:nvPr/>
          </p:nvGrpSpPr>
          <p:grpSpPr>
            <a:xfrm>
              <a:off x="0" y="1536"/>
              <a:ext cx="265" cy="384"/>
              <a:chOff x="0" y="1536"/>
              <a:chExt cx="265" cy="384"/>
            </a:xfrm>
          </p:grpSpPr>
          <p:sp>
            <p:nvSpPr>
              <p:cNvPr id="24892" name="Rectangle 234"/>
              <p:cNvSpPr/>
              <p:nvPr/>
            </p:nvSpPr>
            <p:spPr>
              <a:xfrm>
                <a:off x="43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93" name="Rectangle 235"/>
              <p:cNvSpPr/>
              <p:nvPr/>
            </p:nvSpPr>
            <p:spPr>
              <a:xfrm>
                <a:off x="0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7" name="Group 236"/>
            <p:cNvGrpSpPr/>
            <p:nvPr/>
          </p:nvGrpSpPr>
          <p:grpSpPr>
            <a:xfrm>
              <a:off x="265" y="1536"/>
              <a:ext cx="265" cy="384"/>
              <a:chOff x="265" y="1536"/>
              <a:chExt cx="265" cy="384"/>
            </a:xfrm>
          </p:grpSpPr>
          <p:sp>
            <p:nvSpPr>
              <p:cNvPr id="24890" name="Rectangle 237"/>
              <p:cNvSpPr/>
              <p:nvPr/>
            </p:nvSpPr>
            <p:spPr>
              <a:xfrm>
                <a:off x="308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91" name="Rectangle 238"/>
              <p:cNvSpPr/>
              <p:nvPr/>
            </p:nvSpPr>
            <p:spPr>
              <a:xfrm>
                <a:off x="265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8" name="Group 239"/>
            <p:cNvGrpSpPr/>
            <p:nvPr/>
          </p:nvGrpSpPr>
          <p:grpSpPr>
            <a:xfrm>
              <a:off x="530" y="1536"/>
              <a:ext cx="265" cy="384"/>
              <a:chOff x="530" y="1536"/>
              <a:chExt cx="265" cy="384"/>
            </a:xfrm>
          </p:grpSpPr>
          <p:sp>
            <p:nvSpPr>
              <p:cNvPr id="24888" name="Rectangle 240"/>
              <p:cNvSpPr/>
              <p:nvPr/>
            </p:nvSpPr>
            <p:spPr>
              <a:xfrm>
                <a:off x="573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89" name="Rectangle 241"/>
              <p:cNvSpPr/>
              <p:nvPr/>
            </p:nvSpPr>
            <p:spPr>
              <a:xfrm>
                <a:off x="530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69" name="Group 242"/>
            <p:cNvGrpSpPr/>
            <p:nvPr/>
          </p:nvGrpSpPr>
          <p:grpSpPr>
            <a:xfrm>
              <a:off x="795" y="1536"/>
              <a:ext cx="265" cy="384"/>
              <a:chOff x="795" y="1536"/>
              <a:chExt cx="265" cy="384"/>
            </a:xfrm>
          </p:grpSpPr>
          <p:sp>
            <p:nvSpPr>
              <p:cNvPr id="24886" name="Rectangle 243"/>
              <p:cNvSpPr/>
              <p:nvPr/>
            </p:nvSpPr>
            <p:spPr>
              <a:xfrm>
                <a:off x="838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87" name="Rectangle 244"/>
              <p:cNvSpPr/>
              <p:nvPr/>
            </p:nvSpPr>
            <p:spPr>
              <a:xfrm>
                <a:off x="795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0" name="Group 245"/>
            <p:cNvGrpSpPr/>
            <p:nvPr/>
          </p:nvGrpSpPr>
          <p:grpSpPr>
            <a:xfrm>
              <a:off x="1060" y="1536"/>
              <a:ext cx="265" cy="384"/>
              <a:chOff x="1060" y="1536"/>
              <a:chExt cx="265" cy="384"/>
            </a:xfrm>
          </p:grpSpPr>
          <p:sp>
            <p:nvSpPr>
              <p:cNvPr id="24884" name="Rectangle 246"/>
              <p:cNvSpPr/>
              <p:nvPr/>
            </p:nvSpPr>
            <p:spPr>
              <a:xfrm>
                <a:off x="1103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85" name="Rectangle 247"/>
              <p:cNvSpPr/>
              <p:nvPr/>
            </p:nvSpPr>
            <p:spPr>
              <a:xfrm>
                <a:off x="1060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1" name="Group 248"/>
            <p:cNvGrpSpPr/>
            <p:nvPr/>
          </p:nvGrpSpPr>
          <p:grpSpPr>
            <a:xfrm>
              <a:off x="1325" y="1536"/>
              <a:ext cx="265" cy="384"/>
              <a:chOff x="1325" y="1536"/>
              <a:chExt cx="265" cy="384"/>
            </a:xfrm>
          </p:grpSpPr>
          <p:sp>
            <p:nvSpPr>
              <p:cNvPr id="24882" name="Rectangle 249"/>
              <p:cNvSpPr/>
              <p:nvPr/>
            </p:nvSpPr>
            <p:spPr>
              <a:xfrm>
                <a:off x="1368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83" name="Rectangle 250"/>
              <p:cNvSpPr/>
              <p:nvPr/>
            </p:nvSpPr>
            <p:spPr>
              <a:xfrm>
                <a:off x="1325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2" name="Group 251"/>
            <p:cNvGrpSpPr/>
            <p:nvPr/>
          </p:nvGrpSpPr>
          <p:grpSpPr>
            <a:xfrm>
              <a:off x="1590" y="1536"/>
              <a:ext cx="265" cy="384"/>
              <a:chOff x="1590" y="1536"/>
              <a:chExt cx="265" cy="384"/>
            </a:xfrm>
          </p:grpSpPr>
          <p:sp>
            <p:nvSpPr>
              <p:cNvPr id="24880" name="Rectangle 252"/>
              <p:cNvSpPr/>
              <p:nvPr/>
            </p:nvSpPr>
            <p:spPr>
              <a:xfrm>
                <a:off x="1633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81" name="Rectangle 253"/>
              <p:cNvSpPr/>
              <p:nvPr/>
            </p:nvSpPr>
            <p:spPr>
              <a:xfrm>
                <a:off x="1590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3" name="Group 254"/>
            <p:cNvGrpSpPr/>
            <p:nvPr/>
          </p:nvGrpSpPr>
          <p:grpSpPr>
            <a:xfrm>
              <a:off x="1855" y="1536"/>
              <a:ext cx="265" cy="384"/>
              <a:chOff x="1855" y="1536"/>
              <a:chExt cx="265" cy="384"/>
            </a:xfrm>
          </p:grpSpPr>
          <p:sp>
            <p:nvSpPr>
              <p:cNvPr id="24878" name="Rectangle 255"/>
              <p:cNvSpPr/>
              <p:nvPr/>
            </p:nvSpPr>
            <p:spPr>
              <a:xfrm>
                <a:off x="1898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79" name="Rectangle 256"/>
              <p:cNvSpPr/>
              <p:nvPr/>
            </p:nvSpPr>
            <p:spPr>
              <a:xfrm>
                <a:off x="1855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4" name="Group 257"/>
            <p:cNvGrpSpPr/>
            <p:nvPr/>
          </p:nvGrpSpPr>
          <p:grpSpPr>
            <a:xfrm>
              <a:off x="2120" y="1536"/>
              <a:ext cx="265" cy="384"/>
              <a:chOff x="2120" y="1536"/>
              <a:chExt cx="265" cy="384"/>
            </a:xfrm>
          </p:grpSpPr>
          <p:sp>
            <p:nvSpPr>
              <p:cNvPr id="24876" name="Rectangle 258"/>
              <p:cNvSpPr/>
              <p:nvPr/>
            </p:nvSpPr>
            <p:spPr>
              <a:xfrm>
                <a:off x="2163" y="1536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77" name="Rectangle 259"/>
              <p:cNvSpPr/>
              <p:nvPr/>
            </p:nvSpPr>
            <p:spPr>
              <a:xfrm>
                <a:off x="2120" y="1536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5" name="Group 260"/>
            <p:cNvGrpSpPr/>
            <p:nvPr/>
          </p:nvGrpSpPr>
          <p:grpSpPr>
            <a:xfrm>
              <a:off x="2385" y="1536"/>
              <a:ext cx="266" cy="384"/>
              <a:chOff x="2385" y="1536"/>
              <a:chExt cx="266" cy="384"/>
            </a:xfrm>
          </p:grpSpPr>
          <p:sp>
            <p:nvSpPr>
              <p:cNvPr id="24874" name="Rectangle 261"/>
              <p:cNvSpPr/>
              <p:nvPr/>
            </p:nvSpPr>
            <p:spPr>
              <a:xfrm>
                <a:off x="2428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75" name="Rectangle 262"/>
              <p:cNvSpPr/>
              <p:nvPr/>
            </p:nvSpPr>
            <p:spPr>
              <a:xfrm>
                <a:off x="2385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6" name="Group 263"/>
            <p:cNvGrpSpPr/>
            <p:nvPr/>
          </p:nvGrpSpPr>
          <p:grpSpPr>
            <a:xfrm>
              <a:off x="2651" y="1536"/>
              <a:ext cx="266" cy="384"/>
              <a:chOff x="2651" y="1536"/>
              <a:chExt cx="266" cy="384"/>
            </a:xfrm>
          </p:grpSpPr>
          <p:sp>
            <p:nvSpPr>
              <p:cNvPr id="24872" name="Rectangle 264"/>
              <p:cNvSpPr/>
              <p:nvPr/>
            </p:nvSpPr>
            <p:spPr>
              <a:xfrm>
                <a:off x="2694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73" name="Rectangle 265"/>
              <p:cNvSpPr/>
              <p:nvPr/>
            </p:nvSpPr>
            <p:spPr>
              <a:xfrm>
                <a:off x="2651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7" name="Group 266"/>
            <p:cNvGrpSpPr/>
            <p:nvPr/>
          </p:nvGrpSpPr>
          <p:grpSpPr>
            <a:xfrm>
              <a:off x="2917" y="1536"/>
              <a:ext cx="266" cy="384"/>
              <a:chOff x="2917" y="1536"/>
              <a:chExt cx="266" cy="384"/>
            </a:xfrm>
          </p:grpSpPr>
          <p:sp>
            <p:nvSpPr>
              <p:cNvPr id="24870" name="Rectangle 267"/>
              <p:cNvSpPr/>
              <p:nvPr/>
            </p:nvSpPr>
            <p:spPr>
              <a:xfrm>
                <a:off x="2960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71" name="Rectangle 268"/>
              <p:cNvSpPr/>
              <p:nvPr/>
            </p:nvSpPr>
            <p:spPr>
              <a:xfrm>
                <a:off x="2917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8" name="Group 269"/>
            <p:cNvGrpSpPr/>
            <p:nvPr/>
          </p:nvGrpSpPr>
          <p:grpSpPr>
            <a:xfrm>
              <a:off x="3183" y="1536"/>
              <a:ext cx="266" cy="384"/>
              <a:chOff x="3183" y="1536"/>
              <a:chExt cx="266" cy="384"/>
            </a:xfrm>
          </p:grpSpPr>
          <p:sp>
            <p:nvSpPr>
              <p:cNvPr id="24868" name="Rectangle 270"/>
              <p:cNvSpPr/>
              <p:nvPr/>
            </p:nvSpPr>
            <p:spPr>
              <a:xfrm>
                <a:off x="3226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69" name="Rectangle 271"/>
              <p:cNvSpPr/>
              <p:nvPr/>
            </p:nvSpPr>
            <p:spPr>
              <a:xfrm>
                <a:off x="3183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79" name="Group 272"/>
            <p:cNvGrpSpPr/>
            <p:nvPr/>
          </p:nvGrpSpPr>
          <p:grpSpPr>
            <a:xfrm>
              <a:off x="3449" y="1536"/>
              <a:ext cx="266" cy="384"/>
              <a:chOff x="3449" y="1536"/>
              <a:chExt cx="266" cy="384"/>
            </a:xfrm>
          </p:grpSpPr>
          <p:sp>
            <p:nvSpPr>
              <p:cNvPr id="24866" name="Rectangle 273"/>
              <p:cNvSpPr/>
              <p:nvPr/>
            </p:nvSpPr>
            <p:spPr>
              <a:xfrm>
                <a:off x="3492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67" name="Rectangle 274"/>
              <p:cNvSpPr/>
              <p:nvPr/>
            </p:nvSpPr>
            <p:spPr>
              <a:xfrm>
                <a:off x="3449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0" name="Group 275"/>
            <p:cNvGrpSpPr/>
            <p:nvPr/>
          </p:nvGrpSpPr>
          <p:grpSpPr>
            <a:xfrm>
              <a:off x="3715" y="1536"/>
              <a:ext cx="266" cy="384"/>
              <a:chOff x="3715" y="1536"/>
              <a:chExt cx="266" cy="384"/>
            </a:xfrm>
          </p:grpSpPr>
          <p:sp>
            <p:nvSpPr>
              <p:cNvPr id="24864" name="Rectangle 276"/>
              <p:cNvSpPr/>
              <p:nvPr/>
            </p:nvSpPr>
            <p:spPr>
              <a:xfrm>
                <a:off x="3758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65" name="Rectangle 277"/>
              <p:cNvSpPr/>
              <p:nvPr/>
            </p:nvSpPr>
            <p:spPr>
              <a:xfrm>
                <a:off x="3715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1" name="Group 278"/>
            <p:cNvGrpSpPr/>
            <p:nvPr/>
          </p:nvGrpSpPr>
          <p:grpSpPr>
            <a:xfrm>
              <a:off x="3981" y="1536"/>
              <a:ext cx="266" cy="384"/>
              <a:chOff x="3981" y="1536"/>
              <a:chExt cx="266" cy="384"/>
            </a:xfrm>
          </p:grpSpPr>
          <p:sp>
            <p:nvSpPr>
              <p:cNvPr id="24862" name="Rectangle 279"/>
              <p:cNvSpPr/>
              <p:nvPr/>
            </p:nvSpPr>
            <p:spPr>
              <a:xfrm>
                <a:off x="4024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63" name="Rectangle 280"/>
              <p:cNvSpPr/>
              <p:nvPr/>
            </p:nvSpPr>
            <p:spPr>
              <a:xfrm>
                <a:off x="3981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2" name="Group 281"/>
            <p:cNvGrpSpPr/>
            <p:nvPr/>
          </p:nvGrpSpPr>
          <p:grpSpPr>
            <a:xfrm>
              <a:off x="4247" y="1536"/>
              <a:ext cx="266" cy="384"/>
              <a:chOff x="4247" y="1536"/>
              <a:chExt cx="266" cy="384"/>
            </a:xfrm>
          </p:grpSpPr>
          <p:sp>
            <p:nvSpPr>
              <p:cNvPr id="24860" name="Rectangle 282"/>
              <p:cNvSpPr/>
              <p:nvPr/>
            </p:nvSpPr>
            <p:spPr>
              <a:xfrm>
                <a:off x="4290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61" name="Rectangle 283"/>
              <p:cNvSpPr/>
              <p:nvPr/>
            </p:nvSpPr>
            <p:spPr>
              <a:xfrm>
                <a:off x="4247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3" name="Group 284"/>
            <p:cNvGrpSpPr/>
            <p:nvPr/>
          </p:nvGrpSpPr>
          <p:grpSpPr>
            <a:xfrm>
              <a:off x="4513" y="1536"/>
              <a:ext cx="266" cy="384"/>
              <a:chOff x="4513" y="1536"/>
              <a:chExt cx="266" cy="384"/>
            </a:xfrm>
          </p:grpSpPr>
          <p:sp>
            <p:nvSpPr>
              <p:cNvPr id="24858" name="Rectangle 285"/>
              <p:cNvSpPr/>
              <p:nvPr/>
            </p:nvSpPr>
            <p:spPr>
              <a:xfrm>
                <a:off x="4556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59" name="Rectangle 286"/>
              <p:cNvSpPr/>
              <p:nvPr/>
            </p:nvSpPr>
            <p:spPr>
              <a:xfrm>
                <a:off x="4513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4" name="Group 287"/>
            <p:cNvGrpSpPr/>
            <p:nvPr/>
          </p:nvGrpSpPr>
          <p:grpSpPr>
            <a:xfrm>
              <a:off x="4779" y="1536"/>
              <a:ext cx="266" cy="384"/>
              <a:chOff x="4779" y="1536"/>
              <a:chExt cx="266" cy="384"/>
            </a:xfrm>
          </p:grpSpPr>
          <p:sp>
            <p:nvSpPr>
              <p:cNvPr id="24856" name="Rectangle 288"/>
              <p:cNvSpPr/>
              <p:nvPr/>
            </p:nvSpPr>
            <p:spPr>
              <a:xfrm>
                <a:off x="4822" y="1536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57" name="Rectangle 289"/>
              <p:cNvSpPr/>
              <p:nvPr/>
            </p:nvSpPr>
            <p:spPr>
              <a:xfrm>
                <a:off x="4779" y="1536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5" name="Group 290"/>
            <p:cNvGrpSpPr/>
            <p:nvPr/>
          </p:nvGrpSpPr>
          <p:grpSpPr>
            <a:xfrm>
              <a:off x="0" y="1920"/>
              <a:ext cx="265" cy="384"/>
              <a:chOff x="0" y="1920"/>
              <a:chExt cx="265" cy="384"/>
            </a:xfrm>
          </p:grpSpPr>
          <p:sp>
            <p:nvSpPr>
              <p:cNvPr id="24854" name="Rectangle 291"/>
              <p:cNvSpPr/>
              <p:nvPr/>
            </p:nvSpPr>
            <p:spPr>
              <a:xfrm>
                <a:off x="43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55" name="Rectangle 292"/>
              <p:cNvSpPr/>
              <p:nvPr/>
            </p:nvSpPr>
            <p:spPr>
              <a:xfrm>
                <a:off x="0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6" name="Group 293"/>
            <p:cNvGrpSpPr/>
            <p:nvPr/>
          </p:nvGrpSpPr>
          <p:grpSpPr>
            <a:xfrm>
              <a:off x="265" y="1920"/>
              <a:ext cx="265" cy="384"/>
              <a:chOff x="265" y="1920"/>
              <a:chExt cx="265" cy="384"/>
            </a:xfrm>
          </p:grpSpPr>
          <p:sp>
            <p:nvSpPr>
              <p:cNvPr id="24852" name="Rectangle 294"/>
              <p:cNvSpPr/>
              <p:nvPr/>
            </p:nvSpPr>
            <p:spPr>
              <a:xfrm>
                <a:off x="308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53" name="Rectangle 295"/>
              <p:cNvSpPr/>
              <p:nvPr/>
            </p:nvSpPr>
            <p:spPr>
              <a:xfrm>
                <a:off x="265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7" name="Group 296"/>
            <p:cNvGrpSpPr/>
            <p:nvPr/>
          </p:nvGrpSpPr>
          <p:grpSpPr>
            <a:xfrm>
              <a:off x="530" y="1920"/>
              <a:ext cx="265" cy="384"/>
              <a:chOff x="530" y="1920"/>
              <a:chExt cx="265" cy="384"/>
            </a:xfrm>
          </p:grpSpPr>
          <p:sp>
            <p:nvSpPr>
              <p:cNvPr id="24850" name="Rectangle 297"/>
              <p:cNvSpPr/>
              <p:nvPr/>
            </p:nvSpPr>
            <p:spPr>
              <a:xfrm>
                <a:off x="573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51" name="Rectangle 298"/>
              <p:cNvSpPr/>
              <p:nvPr/>
            </p:nvSpPr>
            <p:spPr>
              <a:xfrm>
                <a:off x="530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8" name="Group 299"/>
            <p:cNvGrpSpPr/>
            <p:nvPr/>
          </p:nvGrpSpPr>
          <p:grpSpPr>
            <a:xfrm>
              <a:off x="795" y="1920"/>
              <a:ext cx="265" cy="384"/>
              <a:chOff x="795" y="1920"/>
              <a:chExt cx="265" cy="384"/>
            </a:xfrm>
          </p:grpSpPr>
          <p:sp>
            <p:nvSpPr>
              <p:cNvPr id="24848" name="Rectangle 300"/>
              <p:cNvSpPr/>
              <p:nvPr/>
            </p:nvSpPr>
            <p:spPr>
              <a:xfrm>
                <a:off x="838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49" name="Rectangle 301"/>
              <p:cNvSpPr/>
              <p:nvPr/>
            </p:nvSpPr>
            <p:spPr>
              <a:xfrm>
                <a:off x="795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89" name="Group 302"/>
            <p:cNvGrpSpPr/>
            <p:nvPr/>
          </p:nvGrpSpPr>
          <p:grpSpPr>
            <a:xfrm>
              <a:off x="1060" y="1920"/>
              <a:ext cx="265" cy="384"/>
              <a:chOff x="1060" y="1920"/>
              <a:chExt cx="265" cy="384"/>
            </a:xfrm>
          </p:grpSpPr>
          <p:sp>
            <p:nvSpPr>
              <p:cNvPr id="24846" name="Rectangle 303"/>
              <p:cNvSpPr/>
              <p:nvPr/>
            </p:nvSpPr>
            <p:spPr>
              <a:xfrm>
                <a:off x="1103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47" name="Rectangle 304"/>
              <p:cNvSpPr/>
              <p:nvPr/>
            </p:nvSpPr>
            <p:spPr>
              <a:xfrm>
                <a:off x="1060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0" name="Group 305"/>
            <p:cNvGrpSpPr/>
            <p:nvPr/>
          </p:nvGrpSpPr>
          <p:grpSpPr>
            <a:xfrm>
              <a:off x="1325" y="1920"/>
              <a:ext cx="265" cy="384"/>
              <a:chOff x="1325" y="1920"/>
              <a:chExt cx="265" cy="384"/>
            </a:xfrm>
          </p:grpSpPr>
          <p:sp>
            <p:nvSpPr>
              <p:cNvPr id="24844" name="Rectangle 306"/>
              <p:cNvSpPr/>
              <p:nvPr/>
            </p:nvSpPr>
            <p:spPr>
              <a:xfrm>
                <a:off x="1368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45" name="Rectangle 307"/>
              <p:cNvSpPr/>
              <p:nvPr/>
            </p:nvSpPr>
            <p:spPr>
              <a:xfrm>
                <a:off x="1325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1" name="Group 308"/>
            <p:cNvGrpSpPr/>
            <p:nvPr/>
          </p:nvGrpSpPr>
          <p:grpSpPr>
            <a:xfrm>
              <a:off x="1590" y="1920"/>
              <a:ext cx="265" cy="384"/>
              <a:chOff x="1590" y="1920"/>
              <a:chExt cx="265" cy="384"/>
            </a:xfrm>
          </p:grpSpPr>
          <p:sp>
            <p:nvSpPr>
              <p:cNvPr id="24842" name="Rectangle 309"/>
              <p:cNvSpPr/>
              <p:nvPr/>
            </p:nvSpPr>
            <p:spPr>
              <a:xfrm>
                <a:off x="1633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43" name="Rectangle 310"/>
              <p:cNvSpPr/>
              <p:nvPr/>
            </p:nvSpPr>
            <p:spPr>
              <a:xfrm>
                <a:off x="1590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2" name="Group 311"/>
            <p:cNvGrpSpPr/>
            <p:nvPr/>
          </p:nvGrpSpPr>
          <p:grpSpPr>
            <a:xfrm>
              <a:off x="1855" y="1920"/>
              <a:ext cx="265" cy="384"/>
              <a:chOff x="1855" y="1920"/>
              <a:chExt cx="265" cy="384"/>
            </a:xfrm>
          </p:grpSpPr>
          <p:sp>
            <p:nvSpPr>
              <p:cNvPr id="24840" name="Rectangle 312"/>
              <p:cNvSpPr/>
              <p:nvPr/>
            </p:nvSpPr>
            <p:spPr>
              <a:xfrm>
                <a:off x="1898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41" name="Rectangle 313"/>
              <p:cNvSpPr/>
              <p:nvPr/>
            </p:nvSpPr>
            <p:spPr>
              <a:xfrm>
                <a:off x="1855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3" name="Group 314"/>
            <p:cNvGrpSpPr/>
            <p:nvPr/>
          </p:nvGrpSpPr>
          <p:grpSpPr>
            <a:xfrm>
              <a:off x="2120" y="1920"/>
              <a:ext cx="265" cy="384"/>
              <a:chOff x="2120" y="1920"/>
              <a:chExt cx="265" cy="384"/>
            </a:xfrm>
          </p:grpSpPr>
          <p:sp>
            <p:nvSpPr>
              <p:cNvPr id="24838" name="Rectangle 315"/>
              <p:cNvSpPr/>
              <p:nvPr/>
            </p:nvSpPr>
            <p:spPr>
              <a:xfrm>
                <a:off x="2163" y="1920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39" name="Rectangle 316"/>
              <p:cNvSpPr/>
              <p:nvPr/>
            </p:nvSpPr>
            <p:spPr>
              <a:xfrm>
                <a:off x="2120" y="1920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4" name="Group 317"/>
            <p:cNvGrpSpPr/>
            <p:nvPr/>
          </p:nvGrpSpPr>
          <p:grpSpPr>
            <a:xfrm>
              <a:off x="2385" y="1920"/>
              <a:ext cx="266" cy="384"/>
              <a:chOff x="2385" y="1920"/>
              <a:chExt cx="266" cy="384"/>
            </a:xfrm>
          </p:grpSpPr>
          <p:sp>
            <p:nvSpPr>
              <p:cNvPr id="24836" name="Rectangle 318"/>
              <p:cNvSpPr/>
              <p:nvPr/>
            </p:nvSpPr>
            <p:spPr>
              <a:xfrm>
                <a:off x="2428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37" name="Rectangle 319"/>
              <p:cNvSpPr/>
              <p:nvPr/>
            </p:nvSpPr>
            <p:spPr>
              <a:xfrm>
                <a:off x="2385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5" name="Group 320"/>
            <p:cNvGrpSpPr/>
            <p:nvPr/>
          </p:nvGrpSpPr>
          <p:grpSpPr>
            <a:xfrm>
              <a:off x="2651" y="1920"/>
              <a:ext cx="266" cy="384"/>
              <a:chOff x="2651" y="1920"/>
              <a:chExt cx="266" cy="384"/>
            </a:xfrm>
          </p:grpSpPr>
          <p:sp>
            <p:nvSpPr>
              <p:cNvPr id="24834" name="Rectangle 321"/>
              <p:cNvSpPr/>
              <p:nvPr/>
            </p:nvSpPr>
            <p:spPr>
              <a:xfrm>
                <a:off x="2694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35" name="Rectangle 322"/>
              <p:cNvSpPr/>
              <p:nvPr/>
            </p:nvSpPr>
            <p:spPr>
              <a:xfrm>
                <a:off x="2651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6" name="Group 323"/>
            <p:cNvGrpSpPr/>
            <p:nvPr/>
          </p:nvGrpSpPr>
          <p:grpSpPr>
            <a:xfrm>
              <a:off x="2917" y="1920"/>
              <a:ext cx="266" cy="384"/>
              <a:chOff x="2917" y="1920"/>
              <a:chExt cx="266" cy="384"/>
            </a:xfrm>
          </p:grpSpPr>
          <p:sp>
            <p:nvSpPr>
              <p:cNvPr id="24832" name="Rectangle 324"/>
              <p:cNvSpPr/>
              <p:nvPr/>
            </p:nvSpPr>
            <p:spPr>
              <a:xfrm>
                <a:off x="2960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33" name="Rectangle 325"/>
              <p:cNvSpPr/>
              <p:nvPr/>
            </p:nvSpPr>
            <p:spPr>
              <a:xfrm>
                <a:off x="2917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7" name="Group 326"/>
            <p:cNvGrpSpPr/>
            <p:nvPr/>
          </p:nvGrpSpPr>
          <p:grpSpPr>
            <a:xfrm>
              <a:off x="3183" y="1920"/>
              <a:ext cx="266" cy="384"/>
              <a:chOff x="3183" y="1920"/>
              <a:chExt cx="266" cy="384"/>
            </a:xfrm>
          </p:grpSpPr>
          <p:sp>
            <p:nvSpPr>
              <p:cNvPr id="24830" name="Rectangle 327"/>
              <p:cNvSpPr/>
              <p:nvPr/>
            </p:nvSpPr>
            <p:spPr>
              <a:xfrm>
                <a:off x="3226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31" name="Rectangle 328"/>
              <p:cNvSpPr/>
              <p:nvPr/>
            </p:nvSpPr>
            <p:spPr>
              <a:xfrm>
                <a:off x="3183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8" name="Group 329"/>
            <p:cNvGrpSpPr/>
            <p:nvPr/>
          </p:nvGrpSpPr>
          <p:grpSpPr>
            <a:xfrm>
              <a:off x="3449" y="1920"/>
              <a:ext cx="266" cy="384"/>
              <a:chOff x="3449" y="1920"/>
              <a:chExt cx="266" cy="384"/>
            </a:xfrm>
          </p:grpSpPr>
          <p:sp>
            <p:nvSpPr>
              <p:cNvPr id="24828" name="Rectangle 330"/>
              <p:cNvSpPr/>
              <p:nvPr/>
            </p:nvSpPr>
            <p:spPr>
              <a:xfrm>
                <a:off x="3492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29" name="Rectangle 331"/>
              <p:cNvSpPr/>
              <p:nvPr/>
            </p:nvSpPr>
            <p:spPr>
              <a:xfrm>
                <a:off x="3449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699" name="Group 332"/>
            <p:cNvGrpSpPr/>
            <p:nvPr/>
          </p:nvGrpSpPr>
          <p:grpSpPr>
            <a:xfrm>
              <a:off x="3715" y="1920"/>
              <a:ext cx="266" cy="384"/>
              <a:chOff x="3715" y="1920"/>
              <a:chExt cx="266" cy="384"/>
            </a:xfrm>
          </p:grpSpPr>
          <p:sp>
            <p:nvSpPr>
              <p:cNvPr id="24826" name="Rectangle 333"/>
              <p:cNvSpPr/>
              <p:nvPr/>
            </p:nvSpPr>
            <p:spPr>
              <a:xfrm>
                <a:off x="3758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27" name="Rectangle 334"/>
              <p:cNvSpPr/>
              <p:nvPr/>
            </p:nvSpPr>
            <p:spPr>
              <a:xfrm>
                <a:off x="3715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0" name="Group 335"/>
            <p:cNvGrpSpPr/>
            <p:nvPr/>
          </p:nvGrpSpPr>
          <p:grpSpPr>
            <a:xfrm>
              <a:off x="3981" y="1920"/>
              <a:ext cx="266" cy="384"/>
              <a:chOff x="3981" y="1920"/>
              <a:chExt cx="266" cy="384"/>
            </a:xfrm>
          </p:grpSpPr>
          <p:sp>
            <p:nvSpPr>
              <p:cNvPr id="24824" name="Rectangle 336"/>
              <p:cNvSpPr/>
              <p:nvPr/>
            </p:nvSpPr>
            <p:spPr>
              <a:xfrm>
                <a:off x="4024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25" name="Rectangle 337"/>
              <p:cNvSpPr/>
              <p:nvPr/>
            </p:nvSpPr>
            <p:spPr>
              <a:xfrm>
                <a:off x="3981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1" name="Group 338"/>
            <p:cNvGrpSpPr/>
            <p:nvPr/>
          </p:nvGrpSpPr>
          <p:grpSpPr>
            <a:xfrm>
              <a:off x="4247" y="1920"/>
              <a:ext cx="266" cy="384"/>
              <a:chOff x="4247" y="1920"/>
              <a:chExt cx="266" cy="384"/>
            </a:xfrm>
          </p:grpSpPr>
          <p:sp>
            <p:nvSpPr>
              <p:cNvPr id="24822" name="Rectangle 339"/>
              <p:cNvSpPr/>
              <p:nvPr/>
            </p:nvSpPr>
            <p:spPr>
              <a:xfrm>
                <a:off x="4290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23" name="Rectangle 340"/>
              <p:cNvSpPr/>
              <p:nvPr/>
            </p:nvSpPr>
            <p:spPr>
              <a:xfrm>
                <a:off x="4247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2" name="Group 341"/>
            <p:cNvGrpSpPr/>
            <p:nvPr/>
          </p:nvGrpSpPr>
          <p:grpSpPr>
            <a:xfrm>
              <a:off x="4513" y="1920"/>
              <a:ext cx="266" cy="384"/>
              <a:chOff x="4513" y="1920"/>
              <a:chExt cx="266" cy="384"/>
            </a:xfrm>
          </p:grpSpPr>
          <p:sp>
            <p:nvSpPr>
              <p:cNvPr id="24820" name="Rectangle 342"/>
              <p:cNvSpPr/>
              <p:nvPr/>
            </p:nvSpPr>
            <p:spPr>
              <a:xfrm>
                <a:off x="4556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21" name="Rectangle 343"/>
              <p:cNvSpPr/>
              <p:nvPr/>
            </p:nvSpPr>
            <p:spPr>
              <a:xfrm>
                <a:off x="4513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3" name="Group 344"/>
            <p:cNvGrpSpPr/>
            <p:nvPr/>
          </p:nvGrpSpPr>
          <p:grpSpPr>
            <a:xfrm>
              <a:off x="4779" y="1920"/>
              <a:ext cx="266" cy="384"/>
              <a:chOff x="4779" y="1920"/>
              <a:chExt cx="266" cy="384"/>
            </a:xfrm>
          </p:grpSpPr>
          <p:sp>
            <p:nvSpPr>
              <p:cNvPr id="24818" name="Rectangle 345"/>
              <p:cNvSpPr/>
              <p:nvPr/>
            </p:nvSpPr>
            <p:spPr>
              <a:xfrm>
                <a:off x="4822" y="1920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19" name="Rectangle 346"/>
              <p:cNvSpPr/>
              <p:nvPr/>
            </p:nvSpPr>
            <p:spPr>
              <a:xfrm>
                <a:off x="4779" y="1920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4" name="Group 347"/>
            <p:cNvGrpSpPr/>
            <p:nvPr/>
          </p:nvGrpSpPr>
          <p:grpSpPr>
            <a:xfrm>
              <a:off x="0" y="2304"/>
              <a:ext cx="265" cy="448"/>
              <a:chOff x="0" y="2304"/>
              <a:chExt cx="265" cy="448"/>
            </a:xfrm>
          </p:grpSpPr>
          <p:sp>
            <p:nvSpPr>
              <p:cNvPr id="24816" name="Rectangle 348"/>
              <p:cNvSpPr/>
              <p:nvPr/>
            </p:nvSpPr>
            <p:spPr>
              <a:xfrm>
                <a:off x="74" y="236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17" name="Rectangle 349"/>
              <p:cNvSpPr/>
              <p:nvPr/>
            </p:nvSpPr>
            <p:spPr>
              <a:xfrm>
                <a:off x="0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5" name="Group 350"/>
            <p:cNvGrpSpPr/>
            <p:nvPr/>
          </p:nvGrpSpPr>
          <p:grpSpPr>
            <a:xfrm>
              <a:off x="265" y="2304"/>
              <a:ext cx="265" cy="384"/>
              <a:chOff x="265" y="2304"/>
              <a:chExt cx="265" cy="384"/>
            </a:xfrm>
          </p:grpSpPr>
          <p:sp>
            <p:nvSpPr>
              <p:cNvPr id="24814" name="Rectangle 351"/>
              <p:cNvSpPr/>
              <p:nvPr/>
            </p:nvSpPr>
            <p:spPr>
              <a:xfrm>
                <a:off x="308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15" name="Rectangle 352"/>
              <p:cNvSpPr/>
              <p:nvPr/>
            </p:nvSpPr>
            <p:spPr>
              <a:xfrm>
                <a:off x="265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6" name="Group 353"/>
            <p:cNvGrpSpPr/>
            <p:nvPr/>
          </p:nvGrpSpPr>
          <p:grpSpPr>
            <a:xfrm>
              <a:off x="530" y="2304"/>
              <a:ext cx="265" cy="384"/>
              <a:chOff x="530" y="2304"/>
              <a:chExt cx="265" cy="384"/>
            </a:xfrm>
          </p:grpSpPr>
          <p:sp>
            <p:nvSpPr>
              <p:cNvPr id="24812" name="Rectangle 354"/>
              <p:cNvSpPr/>
              <p:nvPr/>
            </p:nvSpPr>
            <p:spPr>
              <a:xfrm>
                <a:off x="573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13" name="Rectangle 355"/>
              <p:cNvSpPr/>
              <p:nvPr/>
            </p:nvSpPr>
            <p:spPr>
              <a:xfrm>
                <a:off x="530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7" name="Group 356"/>
            <p:cNvGrpSpPr/>
            <p:nvPr/>
          </p:nvGrpSpPr>
          <p:grpSpPr>
            <a:xfrm>
              <a:off x="795" y="2304"/>
              <a:ext cx="265" cy="384"/>
              <a:chOff x="795" y="2304"/>
              <a:chExt cx="265" cy="384"/>
            </a:xfrm>
          </p:grpSpPr>
          <p:sp>
            <p:nvSpPr>
              <p:cNvPr id="24810" name="Rectangle 357"/>
              <p:cNvSpPr/>
              <p:nvPr/>
            </p:nvSpPr>
            <p:spPr>
              <a:xfrm>
                <a:off x="838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11" name="Rectangle 358"/>
              <p:cNvSpPr/>
              <p:nvPr/>
            </p:nvSpPr>
            <p:spPr>
              <a:xfrm>
                <a:off x="795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8" name="Group 359"/>
            <p:cNvGrpSpPr/>
            <p:nvPr/>
          </p:nvGrpSpPr>
          <p:grpSpPr>
            <a:xfrm>
              <a:off x="1060" y="2304"/>
              <a:ext cx="265" cy="384"/>
              <a:chOff x="1060" y="2304"/>
              <a:chExt cx="265" cy="384"/>
            </a:xfrm>
          </p:grpSpPr>
          <p:sp>
            <p:nvSpPr>
              <p:cNvPr id="24808" name="Rectangle 360"/>
              <p:cNvSpPr/>
              <p:nvPr/>
            </p:nvSpPr>
            <p:spPr>
              <a:xfrm>
                <a:off x="1103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09" name="Rectangle 361"/>
              <p:cNvSpPr/>
              <p:nvPr/>
            </p:nvSpPr>
            <p:spPr>
              <a:xfrm>
                <a:off x="1060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09" name="Group 362"/>
            <p:cNvGrpSpPr/>
            <p:nvPr/>
          </p:nvGrpSpPr>
          <p:grpSpPr>
            <a:xfrm>
              <a:off x="1325" y="2304"/>
              <a:ext cx="265" cy="384"/>
              <a:chOff x="1325" y="2304"/>
              <a:chExt cx="265" cy="384"/>
            </a:xfrm>
          </p:grpSpPr>
          <p:sp>
            <p:nvSpPr>
              <p:cNvPr id="24806" name="Rectangle 363"/>
              <p:cNvSpPr/>
              <p:nvPr/>
            </p:nvSpPr>
            <p:spPr>
              <a:xfrm>
                <a:off x="1368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07" name="Rectangle 364"/>
              <p:cNvSpPr/>
              <p:nvPr/>
            </p:nvSpPr>
            <p:spPr>
              <a:xfrm>
                <a:off x="1325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0" name="Group 365"/>
            <p:cNvGrpSpPr/>
            <p:nvPr/>
          </p:nvGrpSpPr>
          <p:grpSpPr>
            <a:xfrm>
              <a:off x="1590" y="2304"/>
              <a:ext cx="265" cy="384"/>
              <a:chOff x="1590" y="2304"/>
              <a:chExt cx="265" cy="384"/>
            </a:xfrm>
          </p:grpSpPr>
          <p:sp>
            <p:nvSpPr>
              <p:cNvPr id="24804" name="Rectangle 366"/>
              <p:cNvSpPr/>
              <p:nvPr/>
            </p:nvSpPr>
            <p:spPr>
              <a:xfrm>
                <a:off x="1633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05" name="Rectangle 367"/>
              <p:cNvSpPr/>
              <p:nvPr/>
            </p:nvSpPr>
            <p:spPr>
              <a:xfrm>
                <a:off x="1590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1" name="Group 368"/>
            <p:cNvGrpSpPr/>
            <p:nvPr/>
          </p:nvGrpSpPr>
          <p:grpSpPr>
            <a:xfrm>
              <a:off x="1855" y="2304"/>
              <a:ext cx="265" cy="384"/>
              <a:chOff x="1855" y="2304"/>
              <a:chExt cx="265" cy="384"/>
            </a:xfrm>
          </p:grpSpPr>
          <p:sp>
            <p:nvSpPr>
              <p:cNvPr id="24802" name="Rectangle 369"/>
              <p:cNvSpPr/>
              <p:nvPr/>
            </p:nvSpPr>
            <p:spPr>
              <a:xfrm>
                <a:off x="1898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03" name="Rectangle 370"/>
              <p:cNvSpPr/>
              <p:nvPr/>
            </p:nvSpPr>
            <p:spPr>
              <a:xfrm>
                <a:off x="1855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2" name="Group 371"/>
            <p:cNvGrpSpPr/>
            <p:nvPr/>
          </p:nvGrpSpPr>
          <p:grpSpPr>
            <a:xfrm>
              <a:off x="2120" y="2304"/>
              <a:ext cx="265" cy="384"/>
              <a:chOff x="2120" y="2304"/>
              <a:chExt cx="265" cy="384"/>
            </a:xfrm>
          </p:grpSpPr>
          <p:sp>
            <p:nvSpPr>
              <p:cNvPr id="24800" name="Rectangle 372"/>
              <p:cNvSpPr/>
              <p:nvPr/>
            </p:nvSpPr>
            <p:spPr>
              <a:xfrm>
                <a:off x="2163" y="2304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801" name="Rectangle 373"/>
              <p:cNvSpPr/>
              <p:nvPr/>
            </p:nvSpPr>
            <p:spPr>
              <a:xfrm>
                <a:off x="2120" y="2304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3" name="Group 374"/>
            <p:cNvGrpSpPr/>
            <p:nvPr/>
          </p:nvGrpSpPr>
          <p:grpSpPr>
            <a:xfrm>
              <a:off x="2385" y="2304"/>
              <a:ext cx="266" cy="384"/>
              <a:chOff x="2385" y="2304"/>
              <a:chExt cx="266" cy="384"/>
            </a:xfrm>
          </p:grpSpPr>
          <p:sp>
            <p:nvSpPr>
              <p:cNvPr id="24798" name="Rectangle 375"/>
              <p:cNvSpPr/>
              <p:nvPr/>
            </p:nvSpPr>
            <p:spPr>
              <a:xfrm>
                <a:off x="2428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99" name="Rectangle 376"/>
              <p:cNvSpPr/>
              <p:nvPr/>
            </p:nvSpPr>
            <p:spPr>
              <a:xfrm>
                <a:off x="2385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4" name="Group 377"/>
            <p:cNvGrpSpPr/>
            <p:nvPr/>
          </p:nvGrpSpPr>
          <p:grpSpPr>
            <a:xfrm>
              <a:off x="2651" y="2304"/>
              <a:ext cx="266" cy="384"/>
              <a:chOff x="2651" y="2304"/>
              <a:chExt cx="266" cy="384"/>
            </a:xfrm>
          </p:grpSpPr>
          <p:sp>
            <p:nvSpPr>
              <p:cNvPr id="24796" name="Rectangle 378"/>
              <p:cNvSpPr/>
              <p:nvPr/>
            </p:nvSpPr>
            <p:spPr>
              <a:xfrm>
                <a:off x="2694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97" name="Rectangle 379"/>
              <p:cNvSpPr/>
              <p:nvPr/>
            </p:nvSpPr>
            <p:spPr>
              <a:xfrm>
                <a:off x="2651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5" name="Group 380"/>
            <p:cNvGrpSpPr/>
            <p:nvPr/>
          </p:nvGrpSpPr>
          <p:grpSpPr>
            <a:xfrm>
              <a:off x="2917" y="2304"/>
              <a:ext cx="266" cy="384"/>
              <a:chOff x="2917" y="2304"/>
              <a:chExt cx="266" cy="384"/>
            </a:xfrm>
          </p:grpSpPr>
          <p:sp>
            <p:nvSpPr>
              <p:cNvPr id="24794" name="Rectangle 381"/>
              <p:cNvSpPr/>
              <p:nvPr/>
            </p:nvSpPr>
            <p:spPr>
              <a:xfrm>
                <a:off x="2960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95" name="Rectangle 382"/>
              <p:cNvSpPr/>
              <p:nvPr/>
            </p:nvSpPr>
            <p:spPr>
              <a:xfrm>
                <a:off x="2917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6" name="Group 383"/>
            <p:cNvGrpSpPr/>
            <p:nvPr/>
          </p:nvGrpSpPr>
          <p:grpSpPr>
            <a:xfrm>
              <a:off x="3183" y="2304"/>
              <a:ext cx="266" cy="384"/>
              <a:chOff x="3183" y="2304"/>
              <a:chExt cx="266" cy="384"/>
            </a:xfrm>
          </p:grpSpPr>
          <p:sp>
            <p:nvSpPr>
              <p:cNvPr id="24792" name="Rectangle 384"/>
              <p:cNvSpPr/>
              <p:nvPr/>
            </p:nvSpPr>
            <p:spPr>
              <a:xfrm>
                <a:off x="3226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93" name="Rectangle 385"/>
              <p:cNvSpPr/>
              <p:nvPr/>
            </p:nvSpPr>
            <p:spPr>
              <a:xfrm>
                <a:off x="3183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7" name="Group 386"/>
            <p:cNvGrpSpPr/>
            <p:nvPr/>
          </p:nvGrpSpPr>
          <p:grpSpPr>
            <a:xfrm>
              <a:off x="3449" y="2304"/>
              <a:ext cx="266" cy="384"/>
              <a:chOff x="3449" y="2304"/>
              <a:chExt cx="266" cy="384"/>
            </a:xfrm>
          </p:grpSpPr>
          <p:sp>
            <p:nvSpPr>
              <p:cNvPr id="24790" name="Rectangle 387"/>
              <p:cNvSpPr/>
              <p:nvPr/>
            </p:nvSpPr>
            <p:spPr>
              <a:xfrm>
                <a:off x="3492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91" name="Rectangle 388"/>
              <p:cNvSpPr/>
              <p:nvPr/>
            </p:nvSpPr>
            <p:spPr>
              <a:xfrm>
                <a:off x="3449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8" name="Group 389"/>
            <p:cNvGrpSpPr/>
            <p:nvPr/>
          </p:nvGrpSpPr>
          <p:grpSpPr>
            <a:xfrm>
              <a:off x="3715" y="2304"/>
              <a:ext cx="266" cy="384"/>
              <a:chOff x="3715" y="2304"/>
              <a:chExt cx="266" cy="384"/>
            </a:xfrm>
          </p:grpSpPr>
          <p:sp>
            <p:nvSpPr>
              <p:cNvPr id="24788" name="Rectangle 390"/>
              <p:cNvSpPr/>
              <p:nvPr/>
            </p:nvSpPr>
            <p:spPr>
              <a:xfrm>
                <a:off x="3758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89" name="Rectangle 391"/>
              <p:cNvSpPr/>
              <p:nvPr/>
            </p:nvSpPr>
            <p:spPr>
              <a:xfrm>
                <a:off x="3715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19" name="Group 392"/>
            <p:cNvGrpSpPr/>
            <p:nvPr/>
          </p:nvGrpSpPr>
          <p:grpSpPr>
            <a:xfrm>
              <a:off x="3981" y="2304"/>
              <a:ext cx="266" cy="384"/>
              <a:chOff x="3981" y="2304"/>
              <a:chExt cx="266" cy="384"/>
            </a:xfrm>
          </p:grpSpPr>
          <p:sp>
            <p:nvSpPr>
              <p:cNvPr id="24786" name="Rectangle 393"/>
              <p:cNvSpPr/>
              <p:nvPr/>
            </p:nvSpPr>
            <p:spPr>
              <a:xfrm>
                <a:off x="4024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87" name="Rectangle 394"/>
              <p:cNvSpPr/>
              <p:nvPr/>
            </p:nvSpPr>
            <p:spPr>
              <a:xfrm>
                <a:off x="3981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0" name="Group 395"/>
            <p:cNvGrpSpPr/>
            <p:nvPr/>
          </p:nvGrpSpPr>
          <p:grpSpPr>
            <a:xfrm>
              <a:off x="4247" y="2304"/>
              <a:ext cx="266" cy="384"/>
              <a:chOff x="4247" y="2304"/>
              <a:chExt cx="266" cy="384"/>
            </a:xfrm>
          </p:grpSpPr>
          <p:sp>
            <p:nvSpPr>
              <p:cNvPr id="24784" name="Rectangle 396"/>
              <p:cNvSpPr/>
              <p:nvPr/>
            </p:nvSpPr>
            <p:spPr>
              <a:xfrm>
                <a:off x="4290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85" name="Rectangle 397"/>
              <p:cNvSpPr/>
              <p:nvPr/>
            </p:nvSpPr>
            <p:spPr>
              <a:xfrm>
                <a:off x="4247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1" name="Group 398"/>
            <p:cNvGrpSpPr/>
            <p:nvPr/>
          </p:nvGrpSpPr>
          <p:grpSpPr>
            <a:xfrm>
              <a:off x="4513" y="2304"/>
              <a:ext cx="266" cy="384"/>
              <a:chOff x="4513" y="2304"/>
              <a:chExt cx="266" cy="384"/>
            </a:xfrm>
          </p:grpSpPr>
          <p:sp>
            <p:nvSpPr>
              <p:cNvPr id="24782" name="Rectangle 399"/>
              <p:cNvSpPr/>
              <p:nvPr/>
            </p:nvSpPr>
            <p:spPr>
              <a:xfrm>
                <a:off x="4556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83" name="Rectangle 400"/>
              <p:cNvSpPr/>
              <p:nvPr/>
            </p:nvSpPr>
            <p:spPr>
              <a:xfrm>
                <a:off x="4513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2" name="Group 401"/>
            <p:cNvGrpSpPr/>
            <p:nvPr/>
          </p:nvGrpSpPr>
          <p:grpSpPr>
            <a:xfrm>
              <a:off x="4779" y="2304"/>
              <a:ext cx="266" cy="384"/>
              <a:chOff x="4779" y="2304"/>
              <a:chExt cx="266" cy="384"/>
            </a:xfrm>
          </p:grpSpPr>
          <p:sp>
            <p:nvSpPr>
              <p:cNvPr id="24780" name="Rectangle 402"/>
              <p:cNvSpPr/>
              <p:nvPr/>
            </p:nvSpPr>
            <p:spPr>
              <a:xfrm>
                <a:off x="4822" y="2304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81" name="Rectangle 403"/>
              <p:cNvSpPr/>
              <p:nvPr/>
            </p:nvSpPr>
            <p:spPr>
              <a:xfrm>
                <a:off x="4779" y="2304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3" name="Group 404"/>
            <p:cNvGrpSpPr/>
            <p:nvPr/>
          </p:nvGrpSpPr>
          <p:grpSpPr>
            <a:xfrm>
              <a:off x="0" y="2688"/>
              <a:ext cx="265" cy="384"/>
              <a:chOff x="0" y="2688"/>
              <a:chExt cx="265" cy="384"/>
            </a:xfrm>
          </p:grpSpPr>
          <p:sp>
            <p:nvSpPr>
              <p:cNvPr id="24778" name="Rectangle 405"/>
              <p:cNvSpPr/>
              <p:nvPr/>
            </p:nvSpPr>
            <p:spPr>
              <a:xfrm>
                <a:off x="43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79" name="Rectangle 406"/>
              <p:cNvSpPr/>
              <p:nvPr/>
            </p:nvSpPr>
            <p:spPr>
              <a:xfrm>
                <a:off x="0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4" name="Group 407"/>
            <p:cNvGrpSpPr/>
            <p:nvPr/>
          </p:nvGrpSpPr>
          <p:grpSpPr>
            <a:xfrm>
              <a:off x="265" y="2688"/>
              <a:ext cx="265" cy="384"/>
              <a:chOff x="265" y="2688"/>
              <a:chExt cx="265" cy="384"/>
            </a:xfrm>
          </p:grpSpPr>
          <p:sp>
            <p:nvSpPr>
              <p:cNvPr id="24776" name="Rectangle 408"/>
              <p:cNvSpPr/>
              <p:nvPr/>
            </p:nvSpPr>
            <p:spPr>
              <a:xfrm>
                <a:off x="308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77" name="Rectangle 409"/>
              <p:cNvSpPr/>
              <p:nvPr/>
            </p:nvSpPr>
            <p:spPr>
              <a:xfrm>
                <a:off x="265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5" name="Group 410"/>
            <p:cNvGrpSpPr/>
            <p:nvPr/>
          </p:nvGrpSpPr>
          <p:grpSpPr>
            <a:xfrm>
              <a:off x="530" y="2688"/>
              <a:ext cx="265" cy="384"/>
              <a:chOff x="530" y="2688"/>
              <a:chExt cx="265" cy="384"/>
            </a:xfrm>
          </p:grpSpPr>
          <p:sp>
            <p:nvSpPr>
              <p:cNvPr id="24774" name="Rectangle 411"/>
              <p:cNvSpPr/>
              <p:nvPr/>
            </p:nvSpPr>
            <p:spPr>
              <a:xfrm>
                <a:off x="573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75" name="Rectangle 412"/>
              <p:cNvSpPr/>
              <p:nvPr/>
            </p:nvSpPr>
            <p:spPr>
              <a:xfrm>
                <a:off x="530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6" name="Group 413"/>
            <p:cNvGrpSpPr/>
            <p:nvPr/>
          </p:nvGrpSpPr>
          <p:grpSpPr>
            <a:xfrm>
              <a:off x="795" y="2688"/>
              <a:ext cx="265" cy="384"/>
              <a:chOff x="795" y="2688"/>
              <a:chExt cx="265" cy="384"/>
            </a:xfrm>
          </p:grpSpPr>
          <p:sp>
            <p:nvSpPr>
              <p:cNvPr id="24772" name="Rectangle 414"/>
              <p:cNvSpPr/>
              <p:nvPr/>
            </p:nvSpPr>
            <p:spPr>
              <a:xfrm>
                <a:off x="838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73" name="Rectangle 415"/>
              <p:cNvSpPr/>
              <p:nvPr/>
            </p:nvSpPr>
            <p:spPr>
              <a:xfrm>
                <a:off x="795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7" name="Group 416"/>
            <p:cNvGrpSpPr/>
            <p:nvPr/>
          </p:nvGrpSpPr>
          <p:grpSpPr>
            <a:xfrm>
              <a:off x="1060" y="2688"/>
              <a:ext cx="265" cy="384"/>
              <a:chOff x="1060" y="2688"/>
              <a:chExt cx="265" cy="384"/>
            </a:xfrm>
          </p:grpSpPr>
          <p:sp>
            <p:nvSpPr>
              <p:cNvPr id="24770" name="Rectangle 417"/>
              <p:cNvSpPr/>
              <p:nvPr/>
            </p:nvSpPr>
            <p:spPr>
              <a:xfrm>
                <a:off x="1103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71" name="Rectangle 418"/>
              <p:cNvSpPr/>
              <p:nvPr/>
            </p:nvSpPr>
            <p:spPr>
              <a:xfrm>
                <a:off x="1060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8" name="Group 419"/>
            <p:cNvGrpSpPr/>
            <p:nvPr/>
          </p:nvGrpSpPr>
          <p:grpSpPr>
            <a:xfrm>
              <a:off x="1325" y="2688"/>
              <a:ext cx="265" cy="384"/>
              <a:chOff x="1325" y="2688"/>
              <a:chExt cx="265" cy="384"/>
            </a:xfrm>
          </p:grpSpPr>
          <p:sp>
            <p:nvSpPr>
              <p:cNvPr id="24768" name="Rectangle 420"/>
              <p:cNvSpPr/>
              <p:nvPr/>
            </p:nvSpPr>
            <p:spPr>
              <a:xfrm>
                <a:off x="1368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69" name="Rectangle 421"/>
              <p:cNvSpPr/>
              <p:nvPr/>
            </p:nvSpPr>
            <p:spPr>
              <a:xfrm>
                <a:off x="1325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29" name="Group 422"/>
            <p:cNvGrpSpPr/>
            <p:nvPr/>
          </p:nvGrpSpPr>
          <p:grpSpPr>
            <a:xfrm>
              <a:off x="1590" y="2688"/>
              <a:ext cx="265" cy="384"/>
              <a:chOff x="1590" y="2688"/>
              <a:chExt cx="265" cy="384"/>
            </a:xfrm>
          </p:grpSpPr>
          <p:sp>
            <p:nvSpPr>
              <p:cNvPr id="24766" name="Rectangle 423"/>
              <p:cNvSpPr/>
              <p:nvPr/>
            </p:nvSpPr>
            <p:spPr>
              <a:xfrm>
                <a:off x="1633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67" name="Rectangle 424"/>
              <p:cNvSpPr/>
              <p:nvPr/>
            </p:nvSpPr>
            <p:spPr>
              <a:xfrm>
                <a:off x="1590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0" name="Group 425"/>
            <p:cNvGrpSpPr/>
            <p:nvPr/>
          </p:nvGrpSpPr>
          <p:grpSpPr>
            <a:xfrm>
              <a:off x="1855" y="2688"/>
              <a:ext cx="265" cy="384"/>
              <a:chOff x="1855" y="2688"/>
              <a:chExt cx="265" cy="384"/>
            </a:xfrm>
          </p:grpSpPr>
          <p:sp>
            <p:nvSpPr>
              <p:cNvPr id="24764" name="Rectangle 426"/>
              <p:cNvSpPr/>
              <p:nvPr/>
            </p:nvSpPr>
            <p:spPr>
              <a:xfrm>
                <a:off x="1898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65" name="Rectangle 427"/>
              <p:cNvSpPr/>
              <p:nvPr/>
            </p:nvSpPr>
            <p:spPr>
              <a:xfrm>
                <a:off x="1855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1" name="Group 428"/>
            <p:cNvGrpSpPr/>
            <p:nvPr/>
          </p:nvGrpSpPr>
          <p:grpSpPr>
            <a:xfrm>
              <a:off x="2120" y="2688"/>
              <a:ext cx="265" cy="384"/>
              <a:chOff x="2120" y="2688"/>
              <a:chExt cx="265" cy="384"/>
            </a:xfrm>
          </p:grpSpPr>
          <p:sp>
            <p:nvSpPr>
              <p:cNvPr id="24762" name="Rectangle 429"/>
              <p:cNvSpPr/>
              <p:nvPr/>
            </p:nvSpPr>
            <p:spPr>
              <a:xfrm>
                <a:off x="2163" y="2688"/>
                <a:ext cx="179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63" name="Rectangle 430"/>
              <p:cNvSpPr/>
              <p:nvPr/>
            </p:nvSpPr>
            <p:spPr>
              <a:xfrm>
                <a:off x="2120" y="2688"/>
                <a:ext cx="265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2" name="Group 431"/>
            <p:cNvGrpSpPr/>
            <p:nvPr/>
          </p:nvGrpSpPr>
          <p:grpSpPr>
            <a:xfrm>
              <a:off x="2385" y="2688"/>
              <a:ext cx="266" cy="384"/>
              <a:chOff x="2385" y="2688"/>
              <a:chExt cx="266" cy="384"/>
            </a:xfrm>
          </p:grpSpPr>
          <p:sp>
            <p:nvSpPr>
              <p:cNvPr id="24760" name="Rectangle 432"/>
              <p:cNvSpPr/>
              <p:nvPr/>
            </p:nvSpPr>
            <p:spPr>
              <a:xfrm>
                <a:off x="2428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61" name="Rectangle 433"/>
              <p:cNvSpPr/>
              <p:nvPr/>
            </p:nvSpPr>
            <p:spPr>
              <a:xfrm>
                <a:off x="2385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3" name="Group 434"/>
            <p:cNvGrpSpPr/>
            <p:nvPr/>
          </p:nvGrpSpPr>
          <p:grpSpPr>
            <a:xfrm>
              <a:off x="2651" y="2688"/>
              <a:ext cx="266" cy="384"/>
              <a:chOff x="2651" y="2688"/>
              <a:chExt cx="266" cy="384"/>
            </a:xfrm>
          </p:grpSpPr>
          <p:sp>
            <p:nvSpPr>
              <p:cNvPr id="24758" name="Rectangle 435"/>
              <p:cNvSpPr/>
              <p:nvPr/>
            </p:nvSpPr>
            <p:spPr>
              <a:xfrm>
                <a:off x="2694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59" name="Rectangle 436"/>
              <p:cNvSpPr/>
              <p:nvPr/>
            </p:nvSpPr>
            <p:spPr>
              <a:xfrm>
                <a:off x="2651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4" name="Group 437"/>
            <p:cNvGrpSpPr/>
            <p:nvPr/>
          </p:nvGrpSpPr>
          <p:grpSpPr>
            <a:xfrm>
              <a:off x="2917" y="2688"/>
              <a:ext cx="266" cy="384"/>
              <a:chOff x="2917" y="2688"/>
              <a:chExt cx="266" cy="384"/>
            </a:xfrm>
          </p:grpSpPr>
          <p:sp>
            <p:nvSpPr>
              <p:cNvPr id="24756" name="Rectangle 438"/>
              <p:cNvSpPr/>
              <p:nvPr/>
            </p:nvSpPr>
            <p:spPr>
              <a:xfrm>
                <a:off x="2960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57" name="Rectangle 439"/>
              <p:cNvSpPr/>
              <p:nvPr/>
            </p:nvSpPr>
            <p:spPr>
              <a:xfrm>
                <a:off x="2917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5" name="Group 440"/>
            <p:cNvGrpSpPr/>
            <p:nvPr/>
          </p:nvGrpSpPr>
          <p:grpSpPr>
            <a:xfrm>
              <a:off x="3183" y="2688"/>
              <a:ext cx="266" cy="384"/>
              <a:chOff x="3183" y="2688"/>
              <a:chExt cx="266" cy="384"/>
            </a:xfrm>
          </p:grpSpPr>
          <p:sp>
            <p:nvSpPr>
              <p:cNvPr id="24754" name="Rectangle 441"/>
              <p:cNvSpPr/>
              <p:nvPr/>
            </p:nvSpPr>
            <p:spPr>
              <a:xfrm>
                <a:off x="3226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55" name="Rectangle 442"/>
              <p:cNvSpPr/>
              <p:nvPr/>
            </p:nvSpPr>
            <p:spPr>
              <a:xfrm>
                <a:off x="3183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6" name="Group 443"/>
            <p:cNvGrpSpPr/>
            <p:nvPr/>
          </p:nvGrpSpPr>
          <p:grpSpPr>
            <a:xfrm>
              <a:off x="3449" y="2688"/>
              <a:ext cx="266" cy="384"/>
              <a:chOff x="3449" y="2688"/>
              <a:chExt cx="266" cy="384"/>
            </a:xfrm>
          </p:grpSpPr>
          <p:sp>
            <p:nvSpPr>
              <p:cNvPr id="24752" name="Rectangle 444"/>
              <p:cNvSpPr/>
              <p:nvPr/>
            </p:nvSpPr>
            <p:spPr>
              <a:xfrm>
                <a:off x="3492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53" name="Rectangle 445"/>
              <p:cNvSpPr/>
              <p:nvPr/>
            </p:nvSpPr>
            <p:spPr>
              <a:xfrm>
                <a:off x="3449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7" name="Group 446"/>
            <p:cNvGrpSpPr/>
            <p:nvPr/>
          </p:nvGrpSpPr>
          <p:grpSpPr>
            <a:xfrm>
              <a:off x="3715" y="2688"/>
              <a:ext cx="266" cy="384"/>
              <a:chOff x="3715" y="2688"/>
              <a:chExt cx="266" cy="384"/>
            </a:xfrm>
          </p:grpSpPr>
          <p:sp>
            <p:nvSpPr>
              <p:cNvPr id="24750" name="Rectangle 447"/>
              <p:cNvSpPr/>
              <p:nvPr/>
            </p:nvSpPr>
            <p:spPr>
              <a:xfrm>
                <a:off x="3758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51" name="Rectangle 448"/>
              <p:cNvSpPr/>
              <p:nvPr/>
            </p:nvSpPr>
            <p:spPr>
              <a:xfrm>
                <a:off x="3715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8" name="Group 449"/>
            <p:cNvGrpSpPr/>
            <p:nvPr/>
          </p:nvGrpSpPr>
          <p:grpSpPr>
            <a:xfrm>
              <a:off x="3981" y="2688"/>
              <a:ext cx="266" cy="384"/>
              <a:chOff x="3981" y="2688"/>
              <a:chExt cx="266" cy="384"/>
            </a:xfrm>
          </p:grpSpPr>
          <p:sp>
            <p:nvSpPr>
              <p:cNvPr id="24748" name="Rectangle 450"/>
              <p:cNvSpPr/>
              <p:nvPr/>
            </p:nvSpPr>
            <p:spPr>
              <a:xfrm>
                <a:off x="4024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49" name="Rectangle 451"/>
              <p:cNvSpPr/>
              <p:nvPr/>
            </p:nvSpPr>
            <p:spPr>
              <a:xfrm>
                <a:off x="3981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39" name="Group 452"/>
            <p:cNvGrpSpPr/>
            <p:nvPr/>
          </p:nvGrpSpPr>
          <p:grpSpPr>
            <a:xfrm>
              <a:off x="4247" y="2688"/>
              <a:ext cx="266" cy="384"/>
              <a:chOff x="4247" y="2688"/>
              <a:chExt cx="266" cy="384"/>
            </a:xfrm>
          </p:grpSpPr>
          <p:sp>
            <p:nvSpPr>
              <p:cNvPr id="24746" name="Rectangle 453"/>
              <p:cNvSpPr/>
              <p:nvPr/>
            </p:nvSpPr>
            <p:spPr>
              <a:xfrm>
                <a:off x="4290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47" name="Rectangle 454"/>
              <p:cNvSpPr/>
              <p:nvPr/>
            </p:nvSpPr>
            <p:spPr>
              <a:xfrm>
                <a:off x="4247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40" name="Group 455"/>
            <p:cNvGrpSpPr/>
            <p:nvPr/>
          </p:nvGrpSpPr>
          <p:grpSpPr>
            <a:xfrm>
              <a:off x="4513" y="2688"/>
              <a:ext cx="266" cy="384"/>
              <a:chOff x="4513" y="2688"/>
              <a:chExt cx="266" cy="384"/>
            </a:xfrm>
          </p:grpSpPr>
          <p:sp>
            <p:nvSpPr>
              <p:cNvPr id="24744" name="Rectangle 456"/>
              <p:cNvSpPr/>
              <p:nvPr/>
            </p:nvSpPr>
            <p:spPr>
              <a:xfrm>
                <a:off x="4556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45" name="Rectangle 457"/>
              <p:cNvSpPr/>
              <p:nvPr/>
            </p:nvSpPr>
            <p:spPr>
              <a:xfrm>
                <a:off x="4513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741" name="Group 458"/>
            <p:cNvGrpSpPr/>
            <p:nvPr/>
          </p:nvGrpSpPr>
          <p:grpSpPr>
            <a:xfrm>
              <a:off x="4779" y="2688"/>
              <a:ext cx="266" cy="384"/>
              <a:chOff x="4779" y="2688"/>
              <a:chExt cx="266" cy="384"/>
            </a:xfrm>
          </p:grpSpPr>
          <p:sp>
            <p:nvSpPr>
              <p:cNvPr id="24742" name="Rectangle 459"/>
              <p:cNvSpPr/>
              <p:nvPr/>
            </p:nvSpPr>
            <p:spPr>
              <a:xfrm>
                <a:off x="4822" y="2688"/>
                <a:ext cx="18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1" hangingPunct="1"/>
                <a:r>
                  <a:rPr lang="en-US" altLang="zh-CN" sz="75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 </a:t>
                </a:r>
                <a:endParaRPr lang="en-US" altLang="zh-CN" sz="75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just"/>
                <a:endPara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743" name="Rectangle 460"/>
              <p:cNvSpPr/>
              <p:nvPr/>
            </p:nvSpPr>
            <p:spPr>
              <a:xfrm>
                <a:off x="4779" y="2688"/>
                <a:ext cx="26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74" name="Line 461"/>
          <p:cNvSpPr/>
          <p:nvPr/>
        </p:nvSpPr>
        <p:spPr>
          <a:xfrm>
            <a:off x="4661768" y="1671464"/>
            <a:ext cx="0" cy="2106215"/>
          </a:xfrm>
          <a:prstGeom prst="line">
            <a:avLst/>
          </a:prstGeom>
          <a:ln w="5397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5" name="Line 462"/>
          <p:cNvSpPr/>
          <p:nvPr/>
        </p:nvSpPr>
        <p:spPr>
          <a:xfrm>
            <a:off x="4661768" y="3777680"/>
            <a:ext cx="1919288" cy="0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6" name="Line 463"/>
          <p:cNvSpPr/>
          <p:nvPr/>
        </p:nvSpPr>
        <p:spPr>
          <a:xfrm>
            <a:off x="6581056" y="1682180"/>
            <a:ext cx="0" cy="2106216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7" name="Line 464"/>
          <p:cNvSpPr/>
          <p:nvPr/>
        </p:nvSpPr>
        <p:spPr>
          <a:xfrm>
            <a:off x="4661768" y="1671464"/>
            <a:ext cx="1928813" cy="0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8" name="Text Box 466"/>
          <p:cNvSpPr txBox="1"/>
          <p:nvPr/>
        </p:nvSpPr>
        <p:spPr>
          <a:xfrm>
            <a:off x="2501974" y="3057352"/>
            <a:ext cx="70127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" name="Text Box 467"/>
          <p:cNvSpPr txBox="1"/>
          <p:nvPr/>
        </p:nvSpPr>
        <p:spPr>
          <a:xfrm>
            <a:off x="5310659" y="3758630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9" name="WordArt 470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" grpId="0"/>
      <p:bldP spid="4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85975" y="627534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下面哪个图形是图形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2:1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放大后得到的图形？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Picture 3" descr="u4jx09_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9996" y="1396604"/>
            <a:ext cx="5715000" cy="16216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 Box 4"/>
          <p:cNvSpPr txBox="1"/>
          <p:nvPr/>
        </p:nvSpPr>
        <p:spPr>
          <a:xfrm>
            <a:off x="2247900" y="3119438"/>
            <a:ext cx="194284" cy="10772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" b="1" dirty="0">
                <a:solidFill>
                  <a:srgbClr val="9933FF"/>
                </a:solidFill>
                <a:latin typeface="Times New Roman" panose="02020603050405020304" pitchFamily="18" charset="0"/>
              </a:rPr>
              <a:t>A</a:t>
            </a:r>
            <a:endParaRPr lang="en-US" altLang="zh-CN" sz="100" b="1" dirty="0">
              <a:solidFill>
                <a:srgbClr val="99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矩形 1"/>
          <p:cNvSpPr/>
          <p:nvPr/>
        </p:nvSpPr>
        <p:spPr>
          <a:xfrm>
            <a:off x="6121329" y="2483100"/>
            <a:ext cx="5437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5"/>
          <p:cNvSpPr/>
          <p:nvPr/>
        </p:nvSpPr>
        <p:spPr>
          <a:xfrm>
            <a:off x="2022414" y="2619835"/>
            <a:ext cx="365806" cy="52322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12" name="Picture 20" descr="u4jx09_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14" y="2080022"/>
            <a:ext cx="692944" cy="500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13" name="Group 31"/>
          <p:cNvGrpSpPr/>
          <p:nvPr/>
        </p:nvGrpSpPr>
        <p:grpSpPr>
          <a:xfrm>
            <a:off x="2932052" y="2074069"/>
            <a:ext cx="1152525" cy="577453"/>
            <a:chOff x="1502" y="1870"/>
            <a:chExt cx="968" cy="485"/>
          </a:xfrm>
        </p:grpSpPr>
        <p:sp>
          <p:nvSpPr>
            <p:cNvPr id="25620" name="Text Box 5"/>
            <p:cNvSpPr txBox="1"/>
            <p:nvPr/>
          </p:nvSpPr>
          <p:spPr>
            <a:xfrm>
              <a:off x="1891" y="2265"/>
              <a:ext cx="161" cy="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00" b="1" dirty="0">
                  <a:solidFill>
                    <a:srgbClr val="9933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100" b="1" dirty="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25621" name="Picture 24" descr="u4jx09_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2" y="1870"/>
              <a:ext cx="968" cy="4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614" name="Group 34"/>
          <p:cNvGrpSpPr/>
          <p:nvPr/>
        </p:nvGrpSpPr>
        <p:grpSpPr>
          <a:xfrm>
            <a:off x="4552493" y="1613297"/>
            <a:ext cx="714375" cy="1037034"/>
            <a:chOff x="2856" y="1478"/>
            <a:chExt cx="600" cy="871"/>
          </a:xfrm>
        </p:grpSpPr>
        <p:sp>
          <p:nvSpPr>
            <p:cNvPr id="25618" name="Text Box 6"/>
            <p:cNvSpPr txBox="1"/>
            <p:nvPr/>
          </p:nvSpPr>
          <p:spPr>
            <a:xfrm>
              <a:off x="3051" y="2259"/>
              <a:ext cx="163" cy="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00" b="1" dirty="0">
                  <a:solidFill>
                    <a:srgbClr val="9933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100" b="1" dirty="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25619" name="Picture 25" descr="u4jx09_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6" y="1478"/>
              <a:ext cx="600" cy="8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615" name="Group 37"/>
          <p:cNvGrpSpPr/>
          <p:nvPr/>
        </p:nvGrpSpPr>
        <p:grpSpPr>
          <a:xfrm>
            <a:off x="5614530" y="1613297"/>
            <a:ext cx="1588294" cy="1041797"/>
            <a:chOff x="3749" y="1478"/>
            <a:chExt cx="1334" cy="875"/>
          </a:xfrm>
        </p:grpSpPr>
        <p:sp>
          <p:nvSpPr>
            <p:cNvPr id="25616" name="Text Box 7"/>
            <p:cNvSpPr txBox="1"/>
            <p:nvPr/>
          </p:nvSpPr>
          <p:spPr>
            <a:xfrm>
              <a:off x="4403" y="2263"/>
              <a:ext cx="163" cy="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00" b="1" dirty="0">
                  <a:solidFill>
                    <a:srgbClr val="9933FF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100" b="1" dirty="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25617" name="Picture 28" descr="u4jx09_6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9" y="1478"/>
              <a:ext cx="1334" cy="8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AutoShape 13"/>
          <p:cNvSpPr/>
          <p:nvPr/>
        </p:nvSpPr>
        <p:spPr>
          <a:xfrm>
            <a:off x="1515935" y="3251596"/>
            <a:ext cx="2398846" cy="1508523"/>
          </a:xfrm>
          <a:prstGeom prst="wedgeRoundRectCallout">
            <a:avLst>
              <a:gd name="adj1" fmla="val 19417"/>
              <a:gd name="adj2" fmla="val -92822"/>
              <a:gd name="adj3" fmla="val 16667"/>
            </a:avLst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只将宽度扩大到原来的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倍，高度没变。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5"/>
          <p:cNvSpPr/>
          <p:nvPr/>
        </p:nvSpPr>
        <p:spPr>
          <a:xfrm>
            <a:off x="3219180" y="2574131"/>
            <a:ext cx="543739" cy="52322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18"/>
          <p:cNvSpPr/>
          <p:nvPr/>
        </p:nvSpPr>
        <p:spPr>
          <a:xfrm>
            <a:off x="4504353" y="3200599"/>
            <a:ext cx="2185971" cy="1559520"/>
          </a:xfrm>
          <a:prstGeom prst="wedgeRoundRectCallout">
            <a:avLst>
              <a:gd name="adj1" fmla="val -24821"/>
              <a:gd name="adj2" fmla="val -84822"/>
              <a:gd name="adj3" fmla="val 16667"/>
            </a:avLst>
          </a:prstGeom>
          <a:solidFill>
            <a:schemeClr val="bg1"/>
          </a:solidFill>
          <a:ln w="22225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只将高度扩大到原来的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倍，宽度没变。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4467598" y="2548052"/>
            <a:ext cx="543739" cy="52322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6" grpId="0"/>
      <p:bldP spid="24" grpId="0" animBg="1"/>
      <p:bldP spid="25" grpId="0"/>
      <p:bldP spid="29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Box 2"/>
          <p:cNvSpPr txBox="1"/>
          <p:nvPr/>
        </p:nvSpPr>
        <p:spPr>
          <a:xfrm>
            <a:off x="395536" y="775191"/>
            <a:ext cx="842493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号图形是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号长方形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它是把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号长方形到原来的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号图形是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号长方形缩小后的图形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它是把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号长方形缩小到原来的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9" name="SX6-104.EPS" descr="id:214750856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4" y="2629931"/>
            <a:ext cx="5538133" cy="22571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2154206" y="716267"/>
            <a:ext cx="451247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3573" y="1683132"/>
            <a:ext cx="526256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43010" y="1147600"/>
            <a:ext cx="1101292" cy="540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4" name="WordArt 11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349202"/>
            <a:ext cx="1086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4993656" y="1953494"/>
                <a:ext cx="409086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3656" y="1953494"/>
                <a:ext cx="409086" cy="668516"/>
              </a:xfrm>
              <a:prstGeom prst="rect">
                <a:avLst/>
              </a:prstGeom>
              <a:blipFill rotWithShape="1">
                <a:blip r:embed="rId2"/>
                <a:stretch>
                  <a:fillRect l="-4" t="-35" r="40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15" grpId="0"/>
      <p:bldP spid="19" grpId="0"/>
      <p:bldP spid="21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485900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1258997" y="1923678"/>
            <a:ext cx="6288901" cy="2160591"/>
          </a:xfrm>
          <a:prstGeom prst="rect">
            <a:avLst/>
          </a:prstGeom>
          <a:solidFill>
            <a:srgbClr val="008000">
              <a:alpha val="36862"/>
            </a:srgb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图形的放大或缩小的画法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明确图形是放大还是缩小。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②确定变化后图形的每条边应画多长。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③确定图形在方格纸中的位置。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8194" descr="dx2_0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575" y="1196195"/>
            <a:ext cx="2537222" cy="24205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云形标注 8195"/>
          <p:cNvSpPr/>
          <p:nvPr/>
        </p:nvSpPr>
        <p:spPr>
          <a:xfrm>
            <a:off x="1551866" y="3852074"/>
            <a:ext cx="2295525" cy="648072"/>
          </a:xfrm>
          <a:prstGeom prst="cloudCallout">
            <a:avLst>
              <a:gd name="adj1" fmla="val 49897"/>
              <a:gd name="adj2" fmla="val 61909"/>
            </a:avLst>
          </a:prstGeom>
          <a:gradFill>
            <a:gsLst>
              <a:gs pos="0">
                <a:srgbClr val="FBEAC7"/>
              </a:gs>
              <a:gs pos="18000">
                <a:srgbClr val="FEE7F2"/>
              </a:gs>
              <a:gs pos="38000">
                <a:srgbClr val="FAC77D"/>
              </a:gs>
              <a:gs pos="61000">
                <a:srgbClr val="FBA97D"/>
              </a:gs>
              <a:gs pos="84000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云形标注 8196"/>
          <p:cNvSpPr/>
          <p:nvPr/>
        </p:nvSpPr>
        <p:spPr>
          <a:xfrm>
            <a:off x="5371854" y="3947305"/>
            <a:ext cx="2321719" cy="552841"/>
          </a:xfrm>
          <a:prstGeom prst="cloudCallout">
            <a:avLst>
              <a:gd name="adj1" fmla="val -45165"/>
              <a:gd name="adj2" fmla="val 62387"/>
            </a:avLst>
          </a:prstGeom>
          <a:gradFill>
            <a:gsLst>
              <a:gs pos="69000">
                <a:schemeClr val="accent1">
                  <a:tint val="66000"/>
                  <a:satMod val="160000"/>
                </a:schemeClr>
              </a:gs>
              <a:gs pos="1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8" name="图片 8197" descr="dx2_0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2447" y="1707654"/>
            <a:ext cx="2001108" cy="19090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636438" y="409184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7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528" y="462364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658470" y="3900559"/>
            <a:ext cx="2223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两张图片画面相同，大小不同。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8597" y="3881465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图片的长和宽</a:t>
            </a:r>
            <a:r>
              <a:rPr lang="zh-CN" altLang="en-US" b="1" dirty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是缩小了的哦！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636" y="3780919"/>
            <a:ext cx="762000" cy="10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393" y="3830132"/>
            <a:ext cx="738187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6"/>
          <p:cNvSpPr/>
          <p:nvPr/>
        </p:nvSpPr>
        <p:spPr>
          <a:xfrm>
            <a:off x="1297940" y="915988"/>
            <a:ext cx="43541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在方格纸上按要求画图形。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14342" name="Rectangle 4"/>
          <p:cNvSpPr/>
          <p:nvPr/>
        </p:nvSpPr>
        <p:spPr>
          <a:xfrm>
            <a:off x="1143000" y="1160577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zh-CN" sz="100" b="1" dirty="0">
              <a:latin typeface="Arial" panose="020B0604020202020204" pitchFamily="34" charset="0"/>
            </a:endParaRPr>
          </a:p>
        </p:txBody>
      </p:sp>
      <p:pic>
        <p:nvPicPr>
          <p:cNvPr id="14343" name="XS53.EPS" descr="id:214750408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435" y="2125266"/>
            <a:ext cx="5241131" cy="249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29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31127" y="1161098"/>
            <a:ext cx="1166813" cy="1064786"/>
            <a:chOff x="670145" y="1457273"/>
            <a:chExt cx="1555361" cy="1418832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70536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6"/>
          <p:cNvSpPr/>
          <p:nvPr/>
        </p:nvSpPr>
        <p:spPr>
          <a:xfrm>
            <a:off x="1311296" y="1485799"/>
            <a:ext cx="70904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把左边的正方形各边放大到原来的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15366" name="Rectangle 4"/>
          <p:cNvSpPr/>
          <p:nvPr/>
        </p:nvSpPr>
        <p:spPr>
          <a:xfrm>
            <a:off x="1143000" y="1160577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zh-CN" sz="100" b="1" dirty="0">
              <a:latin typeface="Arial" panose="020B0604020202020204" pitchFamily="34" charset="0"/>
            </a:endParaRPr>
          </a:p>
        </p:txBody>
      </p:sp>
      <p:pic>
        <p:nvPicPr>
          <p:cNvPr id="15367" name="XS56A.EPS" descr="id:214750409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672" y="1491630"/>
            <a:ext cx="5400675" cy="24848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WordArt 9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6"/>
              <p:cNvSpPr/>
              <p:nvPr/>
            </p:nvSpPr>
            <p:spPr>
              <a:xfrm>
                <a:off x="1166591" y="618434"/>
                <a:ext cx="5565203" cy="7126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(2)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L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形的各边缩小为原来的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6591" y="618434"/>
                <a:ext cx="5565203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2" t="-81" r="3" b="1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19"/>
          <p:cNvSpPr/>
          <p:nvPr/>
        </p:nvSpPr>
        <p:spPr>
          <a:xfrm>
            <a:off x="710803" y="493653"/>
            <a:ext cx="198898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6"/>
          <p:cNvSpPr/>
          <p:nvPr/>
        </p:nvSpPr>
        <p:spPr>
          <a:xfrm>
            <a:off x="1558529" y="1115987"/>
            <a:ext cx="58864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把左边的正方形各边放大到原来的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XS53.EPS" descr="id:2147504088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0244" y="1963341"/>
            <a:ext cx="5241131" cy="2499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06541" y="2275285"/>
            <a:ext cx="27385" cy="1862138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rot="16200000">
            <a:off x="5625704" y="3193256"/>
            <a:ext cx="26194" cy="1862138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3675" y="2275285"/>
            <a:ext cx="26194" cy="1862138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5625704" y="1357313"/>
            <a:ext cx="26194" cy="1862138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502819" y="3567112"/>
            <a:ext cx="998935" cy="354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2" grpId="0" bldLvl="0" animBg="1"/>
      <p:bldP spid="10" grpId="0" bldLvl="0" animBg="1"/>
      <p:bldP spid="11" grpId="0" bldLvl="0" animBg="1"/>
      <p:bldP spid="12" grpId="0" bldLvl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XS56A.EPS" descr="id:214750409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9294" y="1977629"/>
            <a:ext cx="5400675" cy="24848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5436394" y="3219450"/>
            <a:ext cx="26194" cy="917972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 rot="16200000">
            <a:off x="5760244" y="3813572"/>
            <a:ext cx="26194" cy="621506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10800000">
            <a:off x="5760244" y="3193256"/>
            <a:ext cx="27385" cy="620316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5585222" y="3044429"/>
            <a:ext cx="26194" cy="323850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 rot="16200000">
            <a:off x="5908477" y="3665339"/>
            <a:ext cx="27385" cy="323850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rot="10800000">
            <a:off x="6087666" y="3813572"/>
            <a:ext cx="26194" cy="323850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4169569" y="3503414"/>
            <a:ext cx="1000125" cy="4125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6"/>
              <p:cNvSpPr/>
              <p:nvPr/>
            </p:nvSpPr>
            <p:spPr>
              <a:xfrm>
                <a:off x="971600" y="618434"/>
                <a:ext cx="5565203" cy="7126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(2)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L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形的各边缩小为原来的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618434"/>
                <a:ext cx="5565203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" t="-81" r="2" b="1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21" grpId="0" bldLvl="0" animBg="1"/>
      <p:bldP spid="24" grpId="0" bldLvl="0" animBg="1"/>
      <p:bldP spid="25" grpId="0" bldLvl="0" animBg="1"/>
      <p:bldP spid="26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6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7" name="矩形 33"/>
          <p:cNvSpPr/>
          <p:nvPr/>
        </p:nvSpPr>
        <p:spPr>
          <a:xfrm>
            <a:off x="1373981" y="1029859"/>
            <a:ext cx="577810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下列图形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的各边放大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为原来的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9" name="SX6-109.EPS" descr="id:2147508712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707654"/>
            <a:ext cx="4930379" cy="28324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4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5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X6-109.EPS" descr="id:214750871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704" y="1707654"/>
            <a:ext cx="4930379" cy="28324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Box 11"/>
          <p:cNvSpPr txBox="1"/>
          <p:nvPr/>
        </p:nvSpPr>
        <p:spPr>
          <a:xfrm>
            <a:off x="611560" y="558880"/>
            <a:ext cx="187089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1"/>
          <p:cNvSpPr/>
          <p:nvPr/>
        </p:nvSpPr>
        <p:spPr>
          <a:xfrm>
            <a:off x="3168252" y="789385"/>
            <a:ext cx="47161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放大后的图形各边的长度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原来的图形各边的长度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放大的倍数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手动输入 1"/>
          <p:cNvSpPr/>
          <p:nvPr/>
        </p:nvSpPr>
        <p:spPr>
          <a:xfrm rot="5400000" flipV="1">
            <a:off x="2430268" y="2365586"/>
            <a:ext cx="1403144" cy="244827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414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4140 h 10000"/>
              <a:gd name="connsiteX0-11" fmla="*/ 0 w 10414"/>
              <a:gd name="connsiteY0-12" fmla="*/ 5921 h 10000"/>
              <a:gd name="connsiteX1-13" fmla="*/ 10414 w 10414"/>
              <a:gd name="connsiteY1-14" fmla="*/ 0 h 10000"/>
              <a:gd name="connsiteX2-15" fmla="*/ 10414 w 10414"/>
              <a:gd name="connsiteY2-16" fmla="*/ 10000 h 10000"/>
              <a:gd name="connsiteX3-17" fmla="*/ 414 w 10414"/>
              <a:gd name="connsiteY3-18" fmla="*/ 10000 h 10000"/>
              <a:gd name="connsiteX4-19" fmla="*/ 0 w 10414"/>
              <a:gd name="connsiteY4-20" fmla="*/ 5921 h 10000"/>
              <a:gd name="connsiteX0-21" fmla="*/ 0 w 10414"/>
              <a:gd name="connsiteY0-22" fmla="*/ 5921 h 10057"/>
              <a:gd name="connsiteX1-23" fmla="*/ 10414 w 10414"/>
              <a:gd name="connsiteY1-24" fmla="*/ 0 h 10057"/>
              <a:gd name="connsiteX2-25" fmla="*/ 10414 w 10414"/>
              <a:gd name="connsiteY2-26" fmla="*/ 10000 h 10057"/>
              <a:gd name="connsiteX3-27" fmla="*/ 0 w 10414"/>
              <a:gd name="connsiteY3-28" fmla="*/ 10057 h 10057"/>
              <a:gd name="connsiteX4-29" fmla="*/ 0 w 10414"/>
              <a:gd name="connsiteY4-30" fmla="*/ 5921 h 10057"/>
              <a:gd name="connsiteX0-31" fmla="*/ 103 w 10414"/>
              <a:gd name="connsiteY0-32" fmla="*/ 5117 h 10057"/>
              <a:gd name="connsiteX1-33" fmla="*/ 10414 w 10414"/>
              <a:gd name="connsiteY1-34" fmla="*/ 0 h 10057"/>
              <a:gd name="connsiteX2-35" fmla="*/ 10414 w 10414"/>
              <a:gd name="connsiteY2-36" fmla="*/ 10000 h 10057"/>
              <a:gd name="connsiteX3-37" fmla="*/ 0 w 10414"/>
              <a:gd name="connsiteY3-38" fmla="*/ 10057 h 10057"/>
              <a:gd name="connsiteX4-39" fmla="*/ 103 w 10414"/>
              <a:gd name="connsiteY4-40" fmla="*/ 5117 h 10057"/>
              <a:gd name="connsiteX0-41" fmla="*/ 10 w 10321"/>
              <a:gd name="connsiteY0-42" fmla="*/ 5117 h 10000"/>
              <a:gd name="connsiteX1-43" fmla="*/ 10321 w 10321"/>
              <a:gd name="connsiteY1-44" fmla="*/ 0 h 10000"/>
              <a:gd name="connsiteX2-45" fmla="*/ 10321 w 10321"/>
              <a:gd name="connsiteY2-46" fmla="*/ 10000 h 10000"/>
              <a:gd name="connsiteX3-47" fmla="*/ 10 w 10321"/>
              <a:gd name="connsiteY3-48" fmla="*/ 10000 h 10000"/>
              <a:gd name="connsiteX4-49" fmla="*/ 10 w 10321"/>
              <a:gd name="connsiteY4-50" fmla="*/ 511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321" h="10000">
                <a:moveTo>
                  <a:pt x="10" y="5117"/>
                </a:moveTo>
                <a:lnTo>
                  <a:pt x="10321" y="0"/>
                </a:lnTo>
                <a:lnTo>
                  <a:pt x="10321" y="10000"/>
                </a:lnTo>
                <a:lnTo>
                  <a:pt x="10" y="10000"/>
                </a:lnTo>
                <a:cubicBezTo>
                  <a:pt x="44" y="8353"/>
                  <a:pt x="-24" y="6764"/>
                  <a:pt x="10" y="5117"/>
                </a:cubicBezTo>
                <a:close/>
              </a:path>
            </a:pathLst>
          </a:custGeom>
          <a:solidFill>
            <a:srgbClr val="FF7C80"/>
          </a:solidFill>
          <a:ln w="19050" cmpd="sng">
            <a:solidFill>
              <a:srgbClr val="FF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等腰三角形 4"/>
          <p:cNvSpPr/>
          <p:nvPr/>
        </p:nvSpPr>
        <p:spPr>
          <a:xfrm>
            <a:off x="4385537" y="2893148"/>
            <a:ext cx="2437297" cy="1415788"/>
          </a:xfrm>
          <a:custGeom>
            <a:avLst/>
            <a:gdLst>
              <a:gd name="connsiteX0" fmla="*/ 0 w 1368152"/>
              <a:gd name="connsiteY0" fmla="*/ 1415787 h 1415787"/>
              <a:gd name="connsiteX1" fmla="*/ 684076 w 1368152"/>
              <a:gd name="connsiteY1" fmla="*/ 0 h 1415787"/>
              <a:gd name="connsiteX2" fmla="*/ 1368152 w 1368152"/>
              <a:gd name="connsiteY2" fmla="*/ 1415787 h 1415787"/>
              <a:gd name="connsiteX3" fmla="*/ 0 w 1368152"/>
              <a:gd name="connsiteY3" fmla="*/ 1415787 h 1415787"/>
              <a:gd name="connsiteX0-1" fmla="*/ 0 w 2465432"/>
              <a:gd name="connsiteY0-2" fmla="*/ 1401719 h 1415787"/>
              <a:gd name="connsiteX1-3" fmla="*/ 1781356 w 2465432"/>
              <a:gd name="connsiteY1-4" fmla="*/ 0 h 1415787"/>
              <a:gd name="connsiteX2-5" fmla="*/ 2465432 w 2465432"/>
              <a:gd name="connsiteY2-6" fmla="*/ 1415787 h 1415787"/>
              <a:gd name="connsiteX3-7" fmla="*/ 0 w 2465432"/>
              <a:gd name="connsiteY3-8" fmla="*/ 1401719 h 1415787"/>
              <a:gd name="connsiteX0-9" fmla="*/ 0 w 2465432"/>
              <a:gd name="connsiteY0-10" fmla="*/ 1415787 h 1429855"/>
              <a:gd name="connsiteX1-11" fmla="*/ 1260851 w 2465432"/>
              <a:gd name="connsiteY1-12" fmla="*/ 0 h 1429855"/>
              <a:gd name="connsiteX2-13" fmla="*/ 2465432 w 2465432"/>
              <a:gd name="connsiteY2-14" fmla="*/ 1429855 h 1429855"/>
              <a:gd name="connsiteX3-15" fmla="*/ 0 w 2465432"/>
              <a:gd name="connsiteY3-16" fmla="*/ 1415787 h 1429855"/>
              <a:gd name="connsiteX0-17" fmla="*/ 0 w 2465432"/>
              <a:gd name="connsiteY0-18" fmla="*/ 1415787 h 1429855"/>
              <a:gd name="connsiteX1-19" fmla="*/ 1232716 w 2465432"/>
              <a:gd name="connsiteY1-20" fmla="*/ 0 h 1429855"/>
              <a:gd name="connsiteX2-21" fmla="*/ 2465432 w 2465432"/>
              <a:gd name="connsiteY2-22" fmla="*/ 1429855 h 1429855"/>
              <a:gd name="connsiteX3-23" fmla="*/ 0 w 2465432"/>
              <a:gd name="connsiteY3-24" fmla="*/ 1415787 h 1429855"/>
              <a:gd name="connsiteX0-25" fmla="*/ 0 w 2465432"/>
              <a:gd name="connsiteY0-26" fmla="*/ 1415787 h 1429855"/>
              <a:gd name="connsiteX1-27" fmla="*/ 1190513 w 2465432"/>
              <a:gd name="connsiteY1-28" fmla="*/ 0 h 1429855"/>
              <a:gd name="connsiteX2-29" fmla="*/ 2465432 w 2465432"/>
              <a:gd name="connsiteY2-30" fmla="*/ 1429855 h 1429855"/>
              <a:gd name="connsiteX3-31" fmla="*/ 0 w 2465432"/>
              <a:gd name="connsiteY3-32" fmla="*/ 1415787 h 1429855"/>
              <a:gd name="connsiteX0-33" fmla="*/ 0 w 2437297"/>
              <a:gd name="connsiteY0-34" fmla="*/ 1415787 h 1415788"/>
              <a:gd name="connsiteX1-35" fmla="*/ 1190513 w 2437297"/>
              <a:gd name="connsiteY1-36" fmla="*/ 0 h 1415788"/>
              <a:gd name="connsiteX2-37" fmla="*/ 2437297 w 2437297"/>
              <a:gd name="connsiteY2-38" fmla="*/ 1415788 h 1415788"/>
              <a:gd name="connsiteX3-39" fmla="*/ 0 w 2437297"/>
              <a:gd name="connsiteY3-40" fmla="*/ 1415787 h 14157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437297" h="1415788">
                <a:moveTo>
                  <a:pt x="0" y="1415787"/>
                </a:moveTo>
                <a:lnTo>
                  <a:pt x="1190513" y="0"/>
                </a:lnTo>
                <a:lnTo>
                  <a:pt x="2437297" y="1415788"/>
                </a:lnTo>
                <a:lnTo>
                  <a:pt x="0" y="1415787"/>
                </a:lnTo>
                <a:close/>
              </a:path>
            </a:pathLst>
          </a:custGeom>
          <a:solidFill>
            <a:srgbClr val="FF7C80"/>
          </a:solidFill>
          <a:ln w="25400" cmpd="sng">
            <a:solidFill>
              <a:srgbClr val="FF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左弧形箭头 5"/>
          <p:cNvSpPr/>
          <p:nvPr/>
        </p:nvSpPr>
        <p:spPr>
          <a:xfrm>
            <a:off x="2411760" y="2643758"/>
            <a:ext cx="288032" cy="648072"/>
          </a:xfrm>
          <a:prstGeom prst="curvedRightArrow">
            <a:avLst/>
          </a:prstGeom>
          <a:solidFill>
            <a:srgbClr val="17DBF5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左弧形箭头 10"/>
          <p:cNvSpPr/>
          <p:nvPr/>
        </p:nvSpPr>
        <p:spPr>
          <a:xfrm rot="18650409" flipH="1">
            <a:off x="5241493" y="1865604"/>
            <a:ext cx="414619" cy="1280943"/>
          </a:xfrm>
          <a:prstGeom prst="curvedRightArrow">
            <a:avLst/>
          </a:prstGeom>
          <a:solidFill>
            <a:srgbClr val="17DBF5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/>
      <p:bldP spid="2" grpId="0" animBg="1"/>
      <p:bldP spid="5" grpId="0" animBg="1"/>
      <p:bldP spid="6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4" name="内容占位符 13613"/>
          <p:cNvGraphicFramePr>
            <a:graphicFrameLocks noGrp="1"/>
          </p:cNvGraphicFramePr>
          <p:nvPr>
            <p:ph/>
          </p:nvPr>
        </p:nvGraphicFramePr>
        <p:xfrm>
          <a:off x="1378744" y="1437085"/>
          <a:ext cx="6334125" cy="3000375"/>
        </p:xfrm>
        <a:graphic>
          <a:graphicData uri="http://schemas.openxmlformats.org/drawingml/2006/table">
            <a:tbl>
              <a:tblPr/>
              <a:tblGrid>
                <a:gridCol w="301625"/>
                <a:gridCol w="302260"/>
                <a:gridCol w="267970"/>
                <a:gridCol w="334645"/>
                <a:gridCol w="313055"/>
                <a:gridCol w="290195"/>
                <a:gridCol w="301625"/>
                <a:gridCol w="302260"/>
                <a:gridCol w="302260"/>
                <a:gridCol w="276225"/>
                <a:gridCol w="325120"/>
                <a:gridCol w="301625"/>
                <a:gridCol w="302260"/>
                <a:gridCol w="302260"/>
                <a:gridCol w="300990"/>
                <a:gridCol w="302260"/>
                <a:gridCol w="301625"/>
                <a:gridCol w="300355"/>
                <a:gridCol w="302260"/>
                <a:gridCol w="302260"/>
                <a:gridCol w="300990"/>
              </a:tblGrid>
              <a:tr h="3022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1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8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2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1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9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7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75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19" name="任意多边形 13518"/>
          <p:cNvSpPr/>
          <p:nvPr/>
        </p:nvSpPr>
        <p:spPr>
          <a:xfrm>
            <a:off x="1980010" y="2356247"/>
            <a:ext cx="917972" cy="594122"/>
          </a:xfrm>
          <a:custGeom>
            <a:avLst/>
            <a:gdLst/>
            <a:ahLst/>
            <a:cxnLst/>
            <a:rect l="0" t="0" r="0" b="0"/>
            <a:pathLst>
              <a:path w="726" h="499">
                <a:moveTo>
                  <a:pt x="0" y="0"/>
                </a:moveTo>
                <a:lnTo>
                  <a:pt x="0" y="499"/>
                </a:lnTo>
                <a:lnTo>
                  <a:pt x="726" y="499"/>
                </a:lnTo>
                <a:lnTo>
                  <a:pt x="726" y="227"/>
                </a:lnTo>
                <a:lnTo>
                  <a:pt x="227" y="227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3607" name="任意多边形 13606"/>
          <p:cNvSpPr/>
          <p:nvPr/>
        </p:nvSpPr>
        <p:spPr>
          <a:xfrm>
            <a:off x="3168254" y="1737653"/>
            <a:ext cx="3618309" cy="2430066"/>
          </a:xfrm>
          <a:custGeom>
            <a:avLst/>
            <a:gdLst/>
            <a:ahLst/>
            <a:cxnLst/>
            <a:rect l="0" t="0" r="0" b="0"/>
            <a:pathLst>
              <a:path w="2948" h="1860">
                <a:moveTo>
                  <a:pt x="0" y="0"/>
                </a:moveTo>
                <a:lnTo>
                  <a:pt x="0" y="1860"/>
                </a:lnTo>
                <a:lnTo>
                  <a:pt x="2948" y="1860"/>
                </a:lnTo>
                <a:lnTo>
                  <a:pt x="2948" y="907"/>
                </a:lnTo>
                <a:lnTo>
                  <a:pt x="953" y="907"/>
                </a:lnTo>
                <a:lnTo>
                  <a:pt x="953" y="0"/>
                </a:lnTo>
                <a:lnTo>
                  <a:pt x="0" y="0"/>
                </a:lnTo>
                <a:close/>
              </a:path>
            </a:pathLst>
          </a:cu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3608" name="文本框 13607"/>
          <p:cNvSpPr txBox="1"/>
          <p:nvPr/>
        </p:nvSpPr>
        <p:spPr>
          <a:xfrm>
            <a:off x="1331640" y="629679"/>
            <a:ext cx="482438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形的各边放大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9" grpId="0" animBg="1"/>
      <p:bldP spid="1360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WPS 演示</Application>
  <PresentationFormat>全屏显示(16:9)</PresentationFormat>
  <Paragraphs>556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楷体</vt:lpstr>
      <vt:lpstr>幼圆</vt:lpstr>
      <vt:lpstr>Cambria Math</vt:lpstr>
      <vt:lpstr>Times New Roman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148</cp:revision>
  <dcterms:created xsi:type="dcterms:W3CDTF">2018-09-11T05:46:00Z</dcterms:created>
  <dcterms:modified xsi:type="dcterms:W3CDTF">2023-08-29T00:56:28Z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308F3AB46148442B9900B94DC3E61E5F_12</vt:lpwstr>
  </property>
</Properties>
</file>