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25"/>
  </p:notesMasterIdLst>
  <p:sldIdLst>
    <p:sldId id="256" r:id="rId7"/>
    <p:sldId id="404" r:id="rId8"/>
    <p:sldId id="405" r:id="rId9"/>
    <p:sldId id="406" r:id="rId10"/>
    <p:sldId id="407" r:id="rId11"/>
    <p:sldId id="408" r:id="rId12"/>
    <p:sldId id="409" r:id="rId13"/>
    <p:sldId id="410" r:id="rId14"/>
    <p:sldId id="411" r:id="rId15"/>
    <p:sldId id="412" r:id="rId16"/>
    <p:sldId id="443" r:id="rId17"/>
    <p:sldId id="432" r:id="rId18"/>
    <p:sldId id="442" r:id="rId19"/>
    <p:sldId id="433" r:id="rId20"/>
    <p:sldId id="434" r:id="rId21"/>
    <p:sldId id="437" r:id="rId22"/>
    <p:sldId id="446" r:id="rId23"/>
    <p:sldId id="445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412875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比例尺⑴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-6606"/>
            <a:ext cx="3492752" cy="430469"/>
            <a:chOff x="0" y="-6611"/>
            <a:chExt cx="3491880" cy="430779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-6611"/>
              <a:ext cx="3275856" cy="277198"/>
              <a:chOff x="0" y="-6611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-6611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26768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0609" y="1435155"/>
            <a:ext cx="353686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kumimoji="1" lang="zh-CN" altLang="en-US" sz="6600" b="1" noProof="0" dirty="0">
                <a:ln>
                  <a:noFill/>
                </a:ln>
                <a:uLnTx/>
                <a:uFillTx/>
                <a:latin typeface="+mn-ea"/>
                <a:ea typeface="+mn-ea"/>
                <a:sym typeface="+mn-ea"/>
              </a:rPr>
              <a:t>比例尺⑴</a:t>
            </a:r>
            <a:endParaRPr kumimoji="1" lang="zh-CN" altLang="en-US" sz="6600" noProof="0" dirty="0">
              <a:ln>
                <a:noFill/>
              </a:ln>
              <a:uLnTx/>
              <a:uFillTx/>
              <a:latin typeface="+mn-ea"/>
              <a:ea typeface="+mn-ea"/>
              <a:sym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473202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kumimoji="1" lang="zh-CN" altLang="en-US" sz="4000" b="1" noProof="0" dirty="0">
                <a:solidFill>
                  <a:schemeClr val="tx2"/>
                </a:solidFill>
                <a:latin typeface="+mn-ea"/>
                <a:ea typeface="+mn-ea"/>
                <a:sym typeface="+mn-ea"/>
              </a:rPr>
              <a:t>图形变化和确定位置</a:t>
            </a:r>
            <a:endParaRPr lang="zh-CN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6"/>
          <p:cNvSpPr/>
          <p:nvPr/>
        </p:nvSpPr>
        <p:spPr>
          <a:xfrm>
            <a:off x="1136161" y="627534"/>
            <a:ext cx="169237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91680" y="1445746"/>
            <a:ext cx="592982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比例尺是图上距离与实际距离的比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5300" y="2603570"/>
            <a:ext cx="53103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3869530" y="1968966"/>
            <a:ext cx="351235" cy="634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3869531" y="3232547"/>
            <a:ext cx="351235" cy="6357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598565" y="3868341"/>
                <a:ext cx="2893163" cy="876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8565" y="3868341"/>
                <a:ext cx="2893163" cy="876137"/>
              </a:xfrm>
              <a:prstGeom prst="rect">
                <a:avLst/>
              </a:prstGeom>
              <a:blipFill rotWithShape="1">
                <a:blip r:embed="rId1"/>
                <a:stretch>
                  <a:fillRect l="-5" t="-63" r="9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1" grpId="0"/>
      <p:bldP spid="3" grpId="0"/>
      <p:bldP spid="12" grpId="0" animBg="1"/>
      <p:bldP spid="15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/>
        </p:nvSpPr>
        <p:spPr>
          <a:xfrm>
            <a:off x="1143000" y="-53861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sp>
        <p:nvSpPr>
          <p:cNvPr id="25604" name="矩形 10"/>
          <p:cNvSpPr/>
          <p:nvPr/>
        </p:nvSpPr>
        <p:spPr>
          <a:xfrm>
            <a:off x="1159187" y="944178"/>
            <a:ext cx="770485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一种微型零件长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画在图纸上长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这幅图的比例尺是多少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2483768" y="2139702"/>
            <a:ext cx="5256584" cy="990109"/>
          </a:xfrm>
          <a:prstGeom prst="wedgeRoundRectCallout">
            <a:avLst>
              <a:gd name="adj1" fmla="val -57059"/>
              <a:gd name="adj2" fmla="val -26843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在根据已知条件求比例尺时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要把图上距离和实际距离统一单位名称。</a:t>
            </a:r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8085" y="3543300"/>
            <a:ext cx="30241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=200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6105" y="1769409"/>
            <a:ext cx="1255614" cy="14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836305" y="4061951"/>
            <a:ext cx="30241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200∶5=40∶1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348" y="488566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624743" y="382204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21" y="11733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11" grpId="0" animBg="1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90" y="88517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:\Documents and Settings\Administrator\桌面\6年级\p069-01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47614"/>
            <a:ext cx="5616624" cy="309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03988" y="725260"/>
            <a:ext cx="73897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运动场长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，画在方格纸上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如下图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，说一说这幅图的比例尺。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93967" y="433407"/>
            <a:ext cx="11137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6242" y="1931680"/>
            <a:ext cx="2065734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31126" y="2004328"/>
            <a:ext cx="2087166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3515100" y="2257902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1640" y="1064349"/>
            <a:ext cx="2454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运动场长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4591089" y="1065926"/>
            <a:ext cx="19871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407092" y="3262087"/>
                <a:ext cx="2893163" cy="876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7092" y="3262087"/>
                <a:ext cx="2893163" cy="876137"/>
              </a:xfrm>
              <a:prstGeom prst="rect">
                <a:avLst/>
              </a:prstGeom>
              <a:blipFill rotWithShape="1">
                <a:blip r:embed="rId1"/>
                <a:stretch>
                  <a:fillRect l="-20" t="-11" r="1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866270" y="3389044"/>
                <a:ext cx="2011513" cy="631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𝟎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.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𝟐𝟎𝟎𝟎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</a:rPr>
                      <m:t>=</m:t>
                    </m:r>
                    <m:r>
                      <a:rPr lang="en-US" altLang="zh-CN" sz="2400" b="1" i="1" smtClean="0">
                        <a:latin typeface="Cambria Math" panose="02040503050406030204"/>
                      </a:rPr>
                      <m:t>𝟏</m:t>
                    </m:r>
                    <m:r>
                      <a:rPr lang="zh-CN" altLang="en-US" sz="2400" b="1" i="1" smtClean="0">
                        <a:latin typeface="Cambria Math" panose="02040503050406030204"/>
                      </a:rPr>
                      <m:t>: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4000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270" y="3389044"/>
                <a:ext cx="2011513" cy="631263"/>
              </a:xfrm>
              <a:prstGeom prst="rect">
                <a:avLst/>
              </a:prstGeom>
              <a:blipFill rotWithShape="1">
                <a:blip r:embed="rId2"/>
                <a:stretch>
                  <a:fillRect l="-13" t="-8" r="-1921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2503171" y="287543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/>
          </a:p>
        </p:txBody>
      </p:sp>
      <p:sp>
        <p:nvSpPr>
          <p:cNvPr id="26" name="右箭头 25"/>
          <p:cNvSpPr/>
          <p:nvPr/>
        </p:nvSpPr>
        <p:spPr>
          <a:xfrm>
            <a:off x="3728657" y="1319499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4139804" y="3538231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627784" y="4224527"/>
                <a:ext cx="514596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所以：这幅图的比例尺是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</a:rPr>
                      <m:t>𝟏</m:t>
                    </m:r>
                    <m:r>
                      <a:rPr lang="zh-CN" altLang="en-US" sz="2800" b="1" i="1">
                        <a:latin typeface="Cambria Math" panose="02040503050406030204"/>
                      </a:rPr>
                      <m:t>: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4000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224527"/>
                <a:ext cx="5145961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3" t="-97" r="-1578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7" grpId="0" animBg="1"/>
      <p:bldP spid="2" grpId="0"/>
      <p:bldP spid="3" grpId="0"/>
      <p:bldP spid="18" grpId="0"/>
      <p:bldP spid="19" grpId="0"/>
      <p:bldP spid="5" grpId="0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6" name="对象 32"/>
          <p:cNvGraphicFramePr>
            <a:graphicFrameLocks noChangeAspect="1"/>
          </p:cNvGraphicFramePr>
          <p:nvPr/>
        </p:nvGraphicFramePr>
        <p:xfrm>
          <a:off x="4529138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82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矩形 33"/>
          <p:cNvSpPr/>
          <p:nvPr/>
        </p:nvSpPr>
        <p:spPr>
          <a:xfrm>
            <a:off x="899592" y="555526"/>
            <a:ext cx="727280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一张图卡的长是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厘米。小琳、亮亮、小飞分别在方格纸上画出了此卡的示意图。谁画得对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每格边长为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9" name="SX6-121.EPS" descr="id:2147509181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2211710"/>
            <a:ext cx="4983956" cy="21228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09738" y="2500313"/>
            <a:ext cx="5041106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原来图卡的长和宽的比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6:4=3∶2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2" name="SX6-121.EPS" descr="id:2147509181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712" y="555526"/>
            <a:ext cx="4238625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712061" y="2967012"/>
            <a:ext cx="5041106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小琳画的图卡的长和宽的比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2∶1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9738" y="3428677"/>
            <a:ext cx="5041106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亮亮画的图卡的长和宽的比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3∶2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674" y="3939902"/>
            <a:ext cx="624170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小飞画的图卡的长和宽的比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4∶2=2∶1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9738" y="4390894"/>
            <a:ext cx="251561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所以亮亮画得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Box 2"/>
          <p:cNvSpPr txBox="1"/>
          <p:nvPr/>
        </p:nvSpPr>
        <p:spPr>
          <a:xfrm>
            <a:off x="1043608" y="773384"/>
            <a:ext cx="7128792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一栋楼房东西方向长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40m,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在图纸上的长度是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。这幅图纸的比例尺是多少？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2140603"/>
            <a:ext cx="11334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"/>
          <p:cNvSpPr txBox="1"/>
          <p:nvPr/>
        </p:nvSpPr>
        <p:spPr>
          <a:xfrm>
            <a:off x="2327672" y="2944462"/>
            <a:ext cx="195629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50cm: 40m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2295842" y="3723878"/>
            <a:ext cx="521168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答：这幅图纸的比例尺是1:80。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WordArt 10"/>
          <p:cNvSpPr>
            <a:spLocks noTextEdit="1"/>
          </p:cNvSpPr>
          <p:nvPr/>
        </p:nvSpPr>
        <p:spPr>
          <a:xfrm>
            <a:off x="6731794" y="4731544"/>
            <a:ext cx="10287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135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563416" y="2067694"/>
                <a:ext cx="2893163" cy="876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图上</m:t>
                          </m:r>
                          <m:r>
                            <a:rPr lang="zh-CN" altLang="en-US" sz="2400" b="1" i="1" smtClean="0">
                              <a:latin typeface="Cambria Math" panose="02040503050406030204"/>
                            </a:rPr>
                            <m:t>距离</m:t>
                          </m:r>
                        </m:num>
                        <m:den>
                          <m:r>
                            <a:rPr lang="zh-CN" altLang="en-US" sz="2400" b="1" i="1">
                              <a:latin typeface="Cambria Math" panose="02040503050406030204"/>
                            </a:rPr>
                            <m:t>实际距离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zh-CN" altLang="en-US" sz="2400" b="1" i="1">
                          <a:latin typeface="Cambria Math" panose="02040503050406030204"/>
                        </a:rPr>
                        <m:t>比例尺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3416" y="2067694"/>
                <a:ext cx="2893163" cy="876137"/>
              </a:xfrm>
              <a:prstGeom prst="rect">
                <a:avLst/>
              </a:prstGeom>
              <a:blipFill rotWithShape="1">
                <a:blip r:embed="rId1"/>
                <a:stretch>
                  <a:fillRect l="-19" t="-15" r="1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4009997" y="2990628"/>
            <a:ext cx="27217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50cm:4000cm</a:t>
            </a:r>
            <a:endParaRPr lang="zh-CN" altLang="en-US" sz="2800" b="1" dirty="0"/>
          </a:p>
        </p:txBody>
      </p:sp>
      <p:sp>
        <p:nvSpPr>
          <p:cNvPr id="15" name="矩形 14"/>
          <p:cNvSpPr/>
          <p:nvPr/>
        </p:nvSpPr>
        <p:spPr>
          <a:xfrm>
            <a:off x="6372200" y="3011965"/>
            <a:ext cx="13882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1:80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13" grpId="0"/>
      <p:bldP spid="14" grpId="0"/>
      <p:bldP spid="17" grpId="0"/>
      <p:bldP spid="11" grpId="0"/>
      <p:bldP spid="1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1354" y="1347614"/>
            <a:ext cx="8281292" cy="346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20464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339502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831357" y="1567558"/>
            <a:ext cx="7481285" cy="3046988"/>
          </a:xfrm>
          <a:prstGeom prst="rect">
            <a:avLst/>
          </a:prstGeom>
          <a:solidFill>
            <a:srgbClr val="008000">
              <a:alpha val="36862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）比例尺与一般的尺不同，它是一个比，不应带有计量单位。</a:t>
            </a:r>
            <a:endParaRPr lang="en-US" altLang="zh-CN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）求比例尺时，前、后项的单位长度一定要化成同级单位。</a:t>
            </a:r>
            <a:endParaRPr lang="en-US" altLang="zh-CN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）比例尺的前项，一般应化简成“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比例尺是图上距离与实际距离的比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比例尺与一般的尺不同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它是一个比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前项是图上距离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后项是实际距离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是最简整数比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化简后比的前项通常是</a:t>
            </a:r>
            <a:r>
              <a: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3813" y="1707655"/>
            <a:ext cx="727318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1183980" y="2067694"/>
                <a:ext cx="6631739" cy="1912511"/>
              </a:xfrm>
              <a:prstGeom prst="rect">
                <a:avLst/>
              </a:prstGeom>
              <a:solidFill>
                <a:srgbClr val="008000">
                  <a:alpha val="36862"/>
                </a:srgbClr>
              </a:solidFill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lvl="0" fontAlgn="auto"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比例尺没有计数单位</a:t>
                </a:r>
                <a:r>
                  <a:rPr lang="en-US" altLang="zh-CN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也不是一个具体的数。</a:t>
                </a:r>
                <a:endParaRPr lang="en-US" altLang="zh-CN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 fontAlgn="auto"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4.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比例尺的两种表现形式：数值比例尺、线段比例尺。</a:t>
                </a:r>
                <a:endParaRPr lang="zh-CN" altLang="en-US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latin typeface="Cambria Math" panose="02040503050406030204"/>
                          </a:rPr>
                          <m:t>图上距离</m:t>
                        </m:r>
                      </m:num>
                      <m:den>
                        <m:r>
                          <a:rPr lang="zh-CN" altLang="en-US" sz="2400" b="1" i="1">
                            <a:latin typeface="Cambria Math" panose="02040503050406030204"/>
                          </a:rPr>
                          <m:t>实际距离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</a:rPr>
                      <m:t>=</m:t>
                    </m:r>
                    <m:r>
                      <a:rPr lang="zh-CN" altLang="en-US" sz="2400" b="1" i="1">
                        <a:latin typeface="Cambria Math" panose="02040503050406030204"/>
                      </a:rPr>
                      <m:t>比例尺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83980" y="2067694"/>
                <a:ext cx="6631739" cy="1912511"/>
              </a:xfrm>
              <a:prstGeom prst="rect">
                <a:avLst/>
              </a:prstGeom>
              <a:blipFill rotWithShape="1">
                <a:blip r:embed="rId3"/>
                <a:stretch>
                  <a:fillRect l="-5" t="-7" r="2" b="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/>
          <p:nvPr/>
        </p:nvSpPr>
        <p:spPr>
          <a:xfrm>
            <a:off x="1762794" y="1445744"/>
            <a:ext cx="3402806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24:    =   :2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556726" y="1489143"/>
            <a:ext cx="372666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3351609" y="1519103"/>
            <a:ext cx="4000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1" name="Rectangle 13"/>
          <p:cNvSpPr/>
          <p:nvPr/>
        </p:nvSpPr>
        <p:spPr>
          <a:xfrm>
            <a:off x="2546851" y="1580166"/>
            <a:ext cx="432197" cy="432197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 sz="1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52" name="Rectangle 14"/>
          <p:cNvSpPr/>
          <p:nvPr/>
        </p:nvSpPr>
        <p:spPr>
          <a:xfrm>
            <a:off x="3319462" y="1564615"/>
            <a:ext cx="432197" cy="432197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 sz="1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2009848" y="2714647"/>
            <a:ext cx="2908697" cy="932259"/>
          </a:xfrm>
          <a:prstGeom prst="wedgeRoundRectCallout">
            <a:avLst>
              <a:gd name="adj1" fmla="val 58780"/>
              <a:gd name="adj2" fmla="val -97260"/>
              <a:gd name="adj3" fmla="val 16667"/>
            </a:avLst>
          </a:prstGeom>
          <a:solidFill>
            <a:schemeClr val="accent2">
              <a:lumMod val="40000"/>
              <a:lumOff val="60000"/>
              <a:alpha val="28000"/>
            </a:schemeClr>
          </a:solidFill>
          <a:ln w="19050" algn="ctr">
            <a:solidFill>
              <a:srgbClr val="3399FF"/>
            </a:solidFill>
            <a:miter lim="800000"/>
          </a:ln>
        </p:spPr>
        <p:txBody>
          <a:bodyPr anchor="ctr"/>
          <a:lstStyle>
            <a:lvl1pPr algn="l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algn="l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algn="l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algn="l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algn="l" eaLnBrk="0" hangingPunct="0">
              <a:lnSpc>
                <a:spcPct val="120000"/>
              </a:lnSpc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内项是多少？你是怎样思考的？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5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26134"/>
            <a:ext cx="1332867" cy="138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7" grpId="0"/>
      <p:bldP spid="8" grpId="0"/>
      <p:bldP spid="6151" grpId="0" animBg="1"/>
      <p:bldP spid="615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6"/>
          <p:cNvSpPr/>
          <p:nvPr/>
        </p:nvSpPr>
        <p:spPr>
          <a:xfrm>
            <a:off x="1180351" y="1000350"/>
            <a:ext cx="794531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一间会议室长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在方格纸上画出示意图。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XS58.EPS" descr="id:214750444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4940" y="1831627"/>
            <a:ext cx="2899172" cy="2900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29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30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1077665"/>
            <a:ext cx="1166813" cy="1062037"/>
            <a:chOff x="670145" y="1457273"/>
            <a:chExt cx="1555361" cy="1415170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2843" cy="5499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23" name="Picture 3" descr="C:\Documents and Settings\Administrator\桌面\6年级\p055-03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8216" y="3004254"/>
            <a:ext cx="1081074" cy="132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istrator\桌面\6年级\p055-02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7112" y="3156531"/>
            <a:ext cx="970503" cy="13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5933284" y="2060250"/>
            <a:ext cx="2383132" cy="798558"/>
          </a:xfrm>
          <a:prstGeom prst="cloudCallout">
            <a:avLst>
              <a:gd name="adj1" fmla="val -10397"/>
              <a:gd name="adj2" fmla="val 69312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3284" y="2150922"/>
            <a:ext cx="23831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米。长画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1160391" y="1991650"/>
            <a:ext cx="2250930" cy="1153916"/>
          </a:xfrm>
          <a:prstGeom prst="cloudCallout">
            <a:avLst>
              <a:gd name="adj1" fmla="val -9150"/>
              <a:gd name="adj2" fmla="val 60216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60869" y="2007432"/>
            <a:ext cx="21137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个方格的边长表示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米。长画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格，宽画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12" grpId="0" animBg="1"/>
      <p:bldP spid="13" grpId="0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050465" y="619551"/>
            <a:ext cx="1782366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分析理解：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6138" y="1279218"/>
            <a:ext cx="2375966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这间会议室长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6281" y="1293286"/>
            <a:ext cx="250185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把它缩小后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画在方格纸上。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707605" y="1607818"/>
            <a:ext cx="702469" cy="3250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8791" y="2728087"/>
            <a:ext cx="290002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按图上长度与实际长度的不同比例进行画图。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5305" y="2770931"/>
            <a:ext cx="277202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当比例不同时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画出的图形大小也不同。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761664" y="3247199"/>
            <a:ext cx="70127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3" grpId="0"/>
      <p:bldP spid="4" grpId="0" animBg="1"/>
      <p:bldP spid="13" grpId="0"/>
      <p:bldP spid="14" grpId="0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93966" y="522296"/>
            <a:ext cx="1944291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探究方法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1176" y="1074534"/>
            <a:ext cx="2065734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3660" y="1101918"/>
            <a:ext cx="2088356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会议室的长画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788570" y="1269797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0389" y="1905530"/>
            <a:ext cx="2065734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91039" y="1932915"/>
            <a:ext cx="2087166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会议室的长画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3841354" y="2149609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6112" y="2762898"/>
            <a:ext cx="2065734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98596" y="2791473"/>
            <a:ext cx="2087166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会议室的长画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788570" y="3016471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0389" y="3656394"/>
            <a:ext cx="206573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个方格的边长表示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98595" y="3684969"/>
            <a:ext cx="2087165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会议室的长画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761598" y="3852847"/>
            <a:ext cx="702469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6" grpId="0" animBg="1"/>
      <p:bldP spid="12" grpId="0"/>
      <p:bldP spid="15" grpId="0"/>
      <p:bldP spid="17" grpId="0" animBg="1"/>
      <p:bldP spid="21" grpId="0"/>
      <p:bldP spid="22" grpId="0"/>
      <p:bldP spid="23" grpId="0" animBg="1"/>
      <p:bldP spid="20" grpId="0"/>
      <p:bldP spid="24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XS58.EPS" descr="id:2147504445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362" y="627534"/>
            <a:ext cx="4224083" cy="42258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249618" y="1905343"/>
            <a:ext cx="45719" cy="1674519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04071" y="1928203"/>
            <a:ext cx="45719" cy="1674517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rot="16200000">
            <a:off x="3633238" y="3227361"/>
            <a:ext cx="45719" cy="750719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3630872" y="1550477"/>
            <a:ext cx="45719" cy="755452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 rot="-5400000">
            <a:off x="5109176" y="2028802"/>
            <a:ext cx="869869" cy="1512169"/>
            <a:chOff x="3356248" y="3614978"/>
            <a:chExt cx="756080" cy="1404176"/>
          </a:xfrm>
        </p:grpSpPr>
        <p:sp>
          <p:nvSpPr>
            <p:cNvPr id="27" name="矩形 26"/>
            <p:cNvSpPr/>
            <p:nvPr/>
          </p:nvSpPr>
          <p:spPr>
            <a:xfrm>
              <a:off x="3357836" y="3614978"/>
              <a:ext cx="36534" cy="1367683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077384" y="3651472"/>
              <a:ext cx="36533" cy="1367683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6200000">
              <a:off x="3716042" y="4622867"/>
              <a:ext cx="36493" cy="756080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6200000">
              <a:off x="3716042" y="3255185"/>
              <a:ext cx="36493" cy="756080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93967" y="433407"/>
            <a:ext cx="118574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6"/>
          <p:cNvSpPr/>
          <p:nvPr/>
        </p:nvSpPr>
        <p:spPr>
          <a:xfrm>
            <a:off x="2033856" y="555526"/>
            <a:ext cx="22690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认识比例尺。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Rectangle 3"/>
          <p:cNvSpPr/>
          <p:nvPr/>
        </p:nvSpPr>
        <p:spPr>
          <a:xfrm>
            <a:off x="1143000" y="117589"/>
            <a:ext cx="184731" cy="10772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en-US" sz="100" b="1" dirty="0">
              <a:latin typeface="Calibri" panose="020F0502020204030204" pitchFamily="34" charset="0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596701"/>
            <a:ext cx="1166813" cy="1110953"/>
            <a:chOff x="670145" y="1457273"/>
            <a:chExt cx="1555361" cy="1480350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1073103" cy="6151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122" name="Picture 2" descr="C:\Documents and Settings\Administrator\桌面\6年级\p068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856" y="1187760"/>
            <a:ext cx="2595372" cy="203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6"/>
          <p:cNvSpPr/>
          <p:nvPr/>
        </p:nvSpPr>
        <p:spPr>
          <a:xfrm>
            <a:off x="1297596" y="1449995"/>
            <a:ext cx="5672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6"/>
          <p:cNvSpPr/>
          <p:nvPr/>
        </p:nvSpPr>
        <p:spPr>
          <a:xfrm>
            <a:off x="1357181" y="3219665"/>
            <a:ext cx="5672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 descr="C:\Documents and Settings\Administrator\桌面\6年级\p068-03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6" y="3219665"/>
            <a:ext cx="5246336" cy="143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085" y="1659811"/>
            <a:ext cx="915813" cy="1366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5652120" y="648788"/>
            <a:ext cx="2842582" cy="1157358"/>
          </a:xfrm>
          <a:prstGeom prst="cloudCallout">
            <a:avLst>
              <a:gd name="adj1" fmla="val -57675"/>
              <a:gd name="adj2" fmla="val 82630"/>
            </a:avLst>
          </a:prstGeo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100" b="1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05259" y="811969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4600000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是什么意思？</a:t>
            </a:r>
            <a:endParaRPr lang="zh-CN" altLang="en-US" sz="21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4" grpId="0"/>
      <p:bldP spid="18" grpId="1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932" y="1336024"/>
            <a:ext cx="2692946" cy="21474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矩形 6"/>
          <p:cNvSpPr/>
          <p:nvPr/>
        </p:nvSpPr>
        <p:spPr>
          <a:xfrm>
            <a:off x="797967" y="555526"/>
            <a:ext cx="2808684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认识数值比例尺。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36056" y="3019981"/>
            <a:ext cx="1043856" cy="279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900249" y="3117203"/>
            <a:ext cx="702469" cy="1690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0346" y="2293796"/>
            <a:ext cx="378008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表示图上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厘米相当于实际距离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4600000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4028" y="3975497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数值比例尺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4" grpId="0" bldLvl="0" animBg="1"/>
      <p:bldP spid="5" grpId="0" animBg="1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5431" y="2311004"/>
            <a:ext cx="5191125" cy="1243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6"/>
          <p:cNvSpPr/>
          <p:nvPr/>
        </p:nvSpPr>
        <p:spPr>
          <a:xfrm>
            <a:off x="584828" y="768430"/>
            <a:ext cx="30241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认识线段比例尺。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33588" y="2356247"/>
            <a:ext cx="1620441" cy="744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右箭头 4"/>
          <p:cNvSpPr/>
          <p:nvPr/>
        </p:nvSpPr>
        <p:spPr>
          <a:xfrm rot="1693980">
            <a:off x="3555558" y="3035076"/>
            <a:ext cx="900678" cy="107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7231" y="2873069"/>
            <a:ext cx="320417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表示图上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厘米相当于实际距离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54028" y="3976688"/>
            <a:ext cx="198002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4" grpId="0" animBg="1"/>
      <p:bldP spid="5" grpId="0" animBg="1"/>
      <p:bldP spid="6" grpId="1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WPS 演示</Application>
  <PresentationFormat>全屏显示(16:9)</PresentationFormat>
  <Paragraphs>172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Calibri</vt:lpstr>
      <vt:lpstr>楷体</vt:lpstr>
      <vt:lpstr>楷体_GB2312</vt:lpstr>
      <vt:lpstr>幼圆</vt:lpstr>
      <vt:lpstr>Cambria Math</vt:lpstr>
      <vt:lpstr>微软雅黑</vt:lpstr>
      <vt:lpstr>Arial Unicode MS</vt:lpstr>
      <vt:lpstr>等线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150</cp:revision>
  <dcterms:created xsi:type="dcterms:W3CDTF">2018-09-11T05:46:00Z</dcterms:created>
  <dcterms:modified xsi:type="dcterms:W3CDTF">2023-08-29T00:56:46Z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D3871D8E9976479494CB90F2D8044DF6_12</vt:lpwstr>
  </property>
</Properties>
</file>