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12"/>
  </p:notesMasterIdLst>
  <p:sldIdLst>
    <p:sldId id="450" r:id="rId4"/>
    <p:sldId id="473" r:id="rId5"/>
    <p:sldId id="475" r:id="rId6"/>
    <p:sldId id="483" r:id="rId7"/>
    <p:sldId id="476" r:id="rId8"/>
    <p:sldId id="477" r:id="rId9"/>
    <p:sldId id="478" r:id="rId10"/>
    <p:sldId id="479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>
        <p:scale>
          <a:sx n="100" d="100"/>
          <a:sy n="100" d="100"/>
        </p:scale>
        <p:origin x="888" y="426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2584112-E887-4DEC-A958-B47AA3648E4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DF2C580-B018-43FA-BEAE-CD8A24F79A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4563C2-229F-4867-AC79-9CC776768CF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9D707C2-56DD-4151-9CD1-2DB1F62938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CE15A3-75D4-4E91-89B6-17E78B7E561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26DED6-023D-4EAC-95BF-D4F54EECCA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0CEE279-FD83-4C27-A230-457C69D923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A0452C-EA9A-4C2C-B95B-85E552F0BB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EC93715-F3F9-4510-9E89-653B2E684BFB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692E0B5-4829-4672-94D1-1C1A8E44B0D1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FF43318-AA6F-4CF7-BD9B-603AADE76827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F1B03FF-2ACE-473C-B4BA-F0BB3E780724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82FD7C4-A5D0-4869-B9B0-67306C767E5B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375A573-340A-458D-B4AA-DF3CF6E0EAC5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CCE9AB8-F746-43E1-8611-AEBDC570D3C9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80BBAD5-0E62-41D2-9260-F50E19D9F4AE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523D34-372E-4FBA-A64A-A8930ED70498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3F28F54-000E-40A9-8AEF-EC7D4B0E6B56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852F68E-C8EB-4BD5-99B9-E1822FD7B48B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F13699-78FD-4A9A-8F85-EBF73FD6C328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80156F-E874-4857-8421-B152CBD8E6BA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A7565A-4A89-4F00-8715-B02E84442D59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1C80407-C470-4EF0-9F49-79735C9721E5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D926B4-9E24-45AA-BD7E-C3341A9ED816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35AF25-1F78-4D86-B4E6-62E600A465A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CFB50C-32F9-4C39-8E76-10B66C66B1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833606F-7003-415C-B407-1B6EA51A90B5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AF7BDA3-4065-4FC2-9DAD-FD9562385508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5029E1-2E02-4065-88AE-D2B102BB0CFC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59E090C-F71A-4119-90BD-05252E26E818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C164FF-6E02-4842-AEE1-4014C6F4C482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179D4C4-3B23-4230-BB0D-5DF10D6A4718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DFCBCC-6782-496B-B534-52A7A0F0235B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F9EE744-628E-445A-9545-C3C0ACD41B6F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CBB752-932C-4143-AE94-00A073A758CE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B0A697C-721C-41A9-A206-B7916CAB68A0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543762-49A4-4B19-B641-99AF910334AD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ADABE2-5C34-4D3B-9EF0-B83D1D8F4899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9E0C99-787F-4D2E-B88D-3F565A39E708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6034F3-3491-4BE9-8894-F545DAD72001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ED4965E-C7B3-4D8F-A259-70782F9BFBDD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A76435-6807-4EC5-AFAC-15A6F99FD517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FD2DB0-5351-465F-9B31-1025E9905145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2FE4A8F-1DA4-4EDC-9F31-E51E72290486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10B27F-FE58-4B5C-8517-99CF4C07CF4C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DF3BCF-2992-4D7E-AD50-984E88EB738F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77FC6D4-0CE2-4B20-AC0B-78E1A3CE726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61FEC4-4AF5-4458-8C7F-165C9473F3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865E183-E6F2-4604-8C59-D1299908FCCC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71DB76-3469-4D68-8D47-EF0720C04E91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C16964-6489-4791-8F02-AFD36DB6977F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F93E5FE-13D1-49A6-B179-2FC0F2B6A53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80842F45-19E1-4D28-8E16-7E20E5719CD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ECDF861B-4A3F-4C4B-96C6-EF74833BF32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36397E7C-075D-4A1E-842A-E6AEFB925FF6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619D2281-2D1D-428A-97B5-E40A2E91E6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85618C82-6454-4A90-8774-0A07A9E58A03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7A679BCB-78C0-4C92-BFA0-1D8D44DDD46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DABF17E0-4C54-4036-87B0-5E422117CB5B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FCFC2172-F1FA-47D8-AB72-39B00C3A5BD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562BB61C-3329-427F-818F-800DD2F4F67A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C44DFFC4-69D1-43B6-B1A5-CE8188D8D3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13FB5D-98AD-4B0A-AEF3-783CCCC64A1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65CC870-86F5-4D11-AE93-2A38A53E1E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9A3F71C6-C8C5-4A41-A9C1-A3CCB231BF6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14F01C0B-96F8-45C0-8892-33DE34DA542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85AC254F-C01B-488F-8A2C-D12AC92BB247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2930E40F-5BFB-4D42-82BC-0CCFC2B905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F61E562C-2A50-4D69-844E-910C6D762C5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241B7BD9-2A93-41B2-8B96-7C5B7131215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3A3E4236-A13D-4FB1-8F45-CCBED29B6A2D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937065A9-E8FF-47AC-8D2A-B01BBB5CC12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D17E705-D974-47CD-9462-08E96048118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6F20D9B-24BB-4434-AAC4-66A61F7350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20EF36-59C3-4EDB-B21B-A981E9CF783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0815D1-8F95-42CD-8154-F22291E721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12EFDE-757E-4434-9B41-947E6038389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63A8EF-20CE-4751-A05D-9738354A6C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7E1C5B-A835-4B1C-82B9-0C2F9375888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E7285F-E5E0-4B0C-B9C6-68A77137CF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3C5355-EEC2-4BC1-9904-E9F94BBF606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1A157B-44D5-4328-A936-AEF92CE718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5314981-6914-402E-B3C9-B7CA71A2B94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F0E5E14-D908-4862-B1B5-EEE9BD29E3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0" Type="http://schemas.openxmlformats.org/officeDocument/2006/relationships/theme" Target="../theme/theme2.xml"/><Relationship Id="rId3" Type="http://schemas.openxmlformats.org/officeDocument/2006/relationships/slideLayout" Target="../slideLayouts/slideLayout35.xml"/><Relationship Id="rId29" Type="http://schemas.openxmlformats.org/officeDocument/2006/relationships/image" Target="../media/image2.png"/><Relationship Id="rId28" Type="http://schemas.openxmlformats.org/officeDocument/2006/relationships/image" Target="../media/image3.png"/><Relationship Id="rId27" Type="http://schemas.openxmlformats.org/officeDocument/2006/relationships/image" Target="../media/image1.png"/><Relationship Id="rId26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269875" y="82550"/>
            <a:ext cx="1277938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绘制校园平面图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9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  <p:sldLayoutId id="2147483707" r:id="rId26"/>
  </p:sldLayoutIdLst>
  <p:txStyles>
    <p:titleStyle>
      <a:lvl1pPr algn="ctr" defTabSz="68453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9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组合 1"/>
          <p:cNvGrpSpPr/>
          <p:nvPr/>
        </p:nvGrpSpPr>
        <p:grpSpPr bwMode="auto">
          <a:xfrm>
            <a:off x="0" y="51470"/>
            <a:ext cx="3492500" cy="432048"/>
            <a:chOff x="0" y="-8191"/>
            <a:chExt cx="3491880" cy="432359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63519" name="组合 5"/>
            <p:cNvGrpSpPr/>
            <p:nvPr/>
          </p:nvGrpSpPr>
          <p:grpSpPr bwMode="auto">
            <a:xfrm>
              <a:off x="0" y="-8191"/>
              <a:ext cx="3275856" cy="277198"/>
              <a:chOff x="0" y="-8191"/>
              <a:chExt cx="3275856" cy="277198"/>
            </a:xfrm>
          </p:grpSpPr>
          <p:sp>
            <p:nvSpPr>
              <p:cNvPr id="63520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-8191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3937" y="1435155"/>
            <a:ext cx="608564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latin typeface="+mn-ea"/>
                <a:ea typeface="+mn-ea"/>
                <a:cs typeface="宋体" panose="02010600030101010101" pitchFamily="2" charset="-122"/>
              </a:rPr>
              <a:t>绘制校园平面图</a:t>
            </a:r>
            <a:endParaRPr lang="zh-CN" altLang="en-US" sz="6600" b="1" dirty="0">
              <a:latin typeface="+mn-ea"/>
              <a:ea typeface="+mn-ea"/>
              <a:cs typeface="宋体" panose="02010600030101010101" pitchFamily="2" charset="-122"/>
            </a:endParaRPr>
          </a:p>
        </p:txBody>
      </p:sp>
      <p:pic>
        <p:nvPicPr>
          <p:cNvPr id="63497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+mj-ea"/>
                <a:ea typeface="+mj-ea"/>
              </a:rPr>
              <a:t>情境导入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63510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2711320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tx2"/>
                </a:solidFill>
                <a:latin typeface="+mn-ea"/>
                <a:ea typeface="+mn-ea"/>
              </a:rPr>
              <a:t>综合与实践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pic>
        <p:nvPicPr>
          <p:cNvPr id="63513" name="图片 2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1775" y="554971"/>
            <a:ext cx="654050" cy="64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512" y="125412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26" y="1107354"/>
            <a:ext cx="32099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情景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6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796136" y="947738"/>
            <a:ext cx="2987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学们，时间过得真快，转眼间六年就要过去了，再有一个多月，你们就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学毕业了，在以后的日子里，你们还会想起咱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们的母校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吗？请同学们给母校留下一张亲手绘制的校园平面图吧！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249" y="1761536"/>
            <a:ext cx="4320852" cy="291315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725" y="567457"/>
            <a:ext cx="36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矩形 4"/>
          <p:cNvSpPr>
            <a:spLocks noChangeArrowheads="1"/>
          </p:cNvSpPr>
          <p:nvPr/>
        </p:nvSpPr>
        <p:spPr bwMode="auto">
          <a:xfrm>
            <a:off x="1103014" y="1375197"/>
            <a:ext cx="181280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测量准备。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3" name="矩形 5"/>
          <p:cNvSpPr>
            <a:spLocks noChangeArrowheads="1"/>
          </p:cNvSpPr>
          <p:nvPr/>
        </p:nvSpPr>
        <p:spPr bwMode="auto">
          <a:xfrm>
            <a:off x="944272" y="3406229"/>
            <a:ext cx="70963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选择测量工具，如：皮尺、标杆、测绳、指南针等。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4" name="矩形 6"/>
          <p:cNvSpPr>
            <a:spLocks noChangeArrowheads="1"/>
          </p:cNvSpPr>
          <p:nvPr/>
        </p:nvSpPr>
        <p:spPr bwMode="auto">
          <a:xfrm>
            <a:off x="937492" y="2095277"/>
            <a:ext cx="710313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考察校园，确定在校园平面图上要反映哪些主要建筑物和道路。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827584" y="497890"/>
            <a:ext cx="1847850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/>
      <p:bldP spid="665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矩形 1"/>
          <p:cNvSpPr>
            <a:spLocks noChangeArrowheads="1"/>
          </p:cNvSpPr>
          <p:nvPr/>
        </p:nvSpPr>
        <p:spPr bwMode="auto">
          <a:xfrm>
            <a:off x="984542" y="396701"/>
            <a:ext cx="185926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小组探讨：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6" name="矩形 10"/>
          <p:cNvSpPr>
            <a:spLocks noChangeArrowheads="1"/>
          </p:cNvSpPr>
          <p:nvPr/>
        </p:nvSpPr>
        <p:spPr bwMode="auto">
          <a:xfrm>
            <a:off x="1082675" y="910129"/>
            <a:ext cx="44939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绘图前应该要做的准备工作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7" name="矩形 11"/>
          <p:cNvSpPr>
            <a:spLocks noChangeArrowheads="1"/>
          </p:cNvSpPr>
          <p:nvPr/>
        </p:nvSpPr>
        <p:spPr bwMode="auto">
          <a:xfrm>
            <a:off x="467544" y="1392931"/>
            <a:ext cx="80648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、对校园进行实地考察测量；确定校园建筑物所处的方向，测量各建筑物之间的实地距离、所占面积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画出草图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8" name="矩形 12"/>
          <p:cNvSpPr>
            <a:spLocks noChangeArrowheads="1"/>
          </p:cNvSpPr>
          <p:nvPr/>
        </p:nvSpPr>
        <p:spPr bwMode="auto">
          <a:xfrm>
            <a:off x="515788" y="2223928"/>
            <a:ext cx="801665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、确定校园各建筑物在图上所处的方向。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如何确定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9" name="矩形 13"/>
          <p:cNvSpPr>
            <a:spLocks noChangeArrowheads="1"/>
          </p:cNvSpPr>
          <p:nvPr/>
        </p:nvSpPr>
        <p:spPr bwMode="auto">
          <a:xfrm>
            <a:off x="521641" y="2816715"/>
            <a:ext cx="6696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、确定校园平面图的比例尺。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如何确定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70" name="矩形 14"/>
          <p:cNvSpPr>
            <a:spLocks noChangeArrowheads="1"/>
          </p:cNvSpPr>
          <p:nvPr/>
        </p:nvSpPr>
        <p:spPr bwMode="auto">
          <a:xfrm>
            <a:off x="509961" y="3278381"/>
            <a:ext cx="802247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、确定校园各建筑物间的图上距离：依据实测距离和已确定的比例尺换算求出。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把计算后的数据，记在草图上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71" name="矩形 15"/>
          <p:cNvSpPr>
            <a:spLocks noChangeArrowheads="1"/>
          </p:cNvSpPr>
          <p:nvPr/>
        </p:nvSpPr>
        <p:spPr bwMode="auto">
          <a:xfrm>
            <a:off x="556004" y="4235486"/>
            <a:ext cx="797643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、确定校园各建筑物所用图例、颜色。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尽量科学、合理、醒目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7" grpId="0"/>
      <p:bldP spid="66568" grpId="0"/>
      <p:bldP spid="66569" grpId="0"/>
      <p:bldP spid="66570" grpId="0"/>
      <p:bldP spid="665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矩形 4"/>
          <p:cNvSpPr>
            <a:spLocks noChangeArrowheads="1"/>
          </p:cNvSpPr>
          <p:nvPr/>
        </p:nvSpPr>
        <p:spPr bwMode="auto">
          <a:xfrm>
            <a:off x="824881" y="917282"/>
            <a:ext cx="43620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制定测量方案并开展测量。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8" name="矩形 5"/>
          <p:cNvSpPr>
            <a:spLocks noChangeArrowheads="1"/>
          </p:cNvSpPr>
          <p:nvPr/>
        </p:nvSpPr>
        <p:spPr bwMode="auto">
          <a:xfrm>
            <a:off x="896889" y="1464404"/>
            <a:ext cx="71294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把全班同学分成几个组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建议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4~6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，组内同学先分工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比如：谁去测量、谁作记录、谁画草图等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9" name="矩形 6"/>
          <p:cNvSpPr>
            <a:spLocks noChangeArrowheads="1"/>
          </p:cNvSpPr>
          <p:nvPr/>
        </p:nvSpPr>
        <p:spPr bwMode="auto">
          <a:xfrm>
            <a:off x="896889" y="2715766"/>
            <a:ext cx="68407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选择要画的主要建筑物和经过的道路，进行测量。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矩形 4"/>
          <p:cNvSpPr>
            <a:spLocks noChangeArrowheads="1"/>
          </p:cNvSpPr>
          <p:nvPr/>
        </p:nvSpPr>
        <p:spPr bwMode="auto">
          <a:xfrm>
            <a:off x="899592" y="547211"/>
            <a:ext cx="2286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绘制校园平面图。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1" name="矩形 5"/>
          <p:cNvSpPr>
            <a:spLocks noChangeArrowheads="1"/>
          </p:cNvSpPr>
          <p:nvPr/>
        </p:nvSpPr>
        <p:spPr bwMode="auto">
          <a:xfrm>
            <a:off x="927466" y="1196498"/>
            <a:ext cx="770413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根据测量时画的草图和记录的数据，确定用多大的纸来绘图，在小组里讨论一下，选多大的比例尺、需要哪些绘图工具。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2" name="矩形 6"/>
          <p:cNvSpPr>
            <a:spLocks noChangeArrowheads="1"/>
          </p:cNvSpPr>
          <p:nvPr/>
        </p:nvSpPr>
        <p:spPr bwMode="auto">
          <a:xfrm>
            <a:off x="927466" y="1953506"/>
            <a:ext cx="25908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正式绘制校园平面图。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3" name="矩形 7"/>
          <p:cNvSpPr>
            <a:spLocks noChangeArrowheads="1"/>
          </p:cNvSpPr>
          <p:nvPr/>
        </p:nvSpPr>
        <p:spPr bwMode="auto">
          <a:xfrm>
            <a:off x="927466" y="2559451"/>
            <a:ext cx="6913562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想一想，绘制校园平面图前，要先做哪些方面的准备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在校园平面图中需要绘制哪些主要建筑物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需要收集哪些数据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如何收集这些数据呢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如何确定这幅图的比例尺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设计绘制校园平面图的活动方案，包括主要步骤与分工等。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2" grpId="0"/>
      <p:bldP spid="686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4"/>
          <p:cNvSpPr>
            <a:spLocks noChangeArrowheads="1"/>
          </p:cNvSpPr>
          <p:nvPr/>
        </p:nvSpPr>
        <p:spPr bwMode="auto">
          <a:xfrm>
            <a:off x="899592" y="2019493"/>
            <a:ext cx="70072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各小组在班内展示本组绘制的校园平面图，交流测量绘制中遇到了哪些困难，是怎么解决的，通过这次活动，有哪些收获。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5" name="矩形 5"/>
          <p:cNvSpPr>
            <a:spLocks noChangeArrowheads="1"/>
          </p:cNvSpPr>
          <p:nvPr/>
        </p:nvSpPr>
        <p:spPr bwMode="auto">
          <a:xfrm>
            <a:off x="899592" y="1237600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成果展示交流。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725" y="493713"/>
            <a:ext cx="36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矩形 4"/>
          <p:cNvSpPr>
            <a:spLocks noChangeArrowheads="1"/>
          </p:cNvSpPr>
          <p:nvPr/>
        </p:nvSpPr>
        <p:spPr bwMode="auto">
          <a:xfrm>
            <a:off x="1403648" y="1445249"/>
            <a:ext cx="59055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你能在家人或同学的帮助下，绘制出你家住房或小区的平面图吗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>全屏显示(16:9)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345</cp:revision>
  <dcterms:created xsi:type="dcterms:W3CDTF">2018-09-11T05:46:00Z</dcterms:created>
  <dcterms:modified xsi:type="dcterms:W3CDTF">2023-08-29T00:57:53Z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33026227C2D4455CB617BEF352C25AB4_12</vt:lpwstr>
  </property>
</Properties>
</file>