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  <p:sldMasterId id="2147483695" r:id="rId4"/>
  </p:sldMasterIdLst>
  <p:notesMasterIdLst>
    <p:notesMasterId r:id="rId29"/>
  </p:notesMasterIdLst>
  <p:sldIdLst>
    <p:sldId id="256" r:id="rId5"/>
    <p:sldId id="308" r:id="rId6"/>
    <p:sldId id="309" r:id="rId7"/>
    <p:sldId id="310" r:id="rId8"/>
    <p:sldId id="311" r:id="rId9"/>
    <p:sldId id="312" r:id="rId10"/>
    <p:sldId id="336" r:id="rId11"/>
    <p:sldId id="337" r:id="rId12"/>
    <p:sldId id="338" r:id="rId13"/>
    <p:sldId id="350" r:id="rId14"/>
    <p:sldId id="340" r:id="rId15"/>
    <p:sldId id="342" r:id="rId16"/>
    <p:sldId id="344" r:id="rId17"/>
    <p:sldId id="346" r:id="rId18"/>
    <p:sldId id="351" r:id="rId19"/>
    <p:sldId id="349" r:id="rId20"/>
    <p:sldId id="347" r:id="rId21"/>
    <p:sldId id="318" r:id="rId22"/>
    <p:sldId id="352" r:id="rId23"/>
    <p:sldId id="330" r:id="rId24"/>
    <p:sldId id="331" r:id="rId25"/>
    <p:sldId id="353" r:id="rId26"/>
    <p:sldId id="328" r:id="rId27"/>
    <p:sldId id="271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8" autoAdjust="0"/>
    <p:restoredTop sz="99824" autoAdjust="0"/>
  </p:normalViewPr>
  <p:slideViewPr>
    <p:cSldViewPr showGuides="1">
      <p:cViewPr varScale="1">
        <p:scale>
          <a:sx n="114" d="100"/>
          <a:sy n="114" d="100"/>
        </p:scale>
        <p:origin x="-114" y="-17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A544A0-1B72-4BCE-8867-6A20D7643A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2D9EC6A-63C3-4B46-B122-AE2D22BA27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1B4EB5-8D4B-411F-8D6D-13D585A484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9" Type="http://schemas.openxmlformats.org/officeDocument/2006/relationships/theme" Target="../theme/theme3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65.xml"/><Relationship Id="rId2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0" y="92978"/>
            <a:ext cx="1907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圆的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面积计算公式的推导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713CD-E4D2-4733-9B81-B20A1B48B9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D660C-F5C7-4E50-B1BA-D292471F17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7" Type="http://schemas.openxmlformats.org/officeDocument/2006/relationships/image" Target="../media/image6.png"/><Relationship Id="rId6" Type="http://schemas.openxmlformats.org/officeDocument/2006/relationships/slide" Target="slide20.xml"/><Relationship Id="rId5" Type="http://schemas.openxmlformats.org/officeDocument/2006/relationships/slide" Target="slide1.xml"/><Relationship Id="rId4" Type="http://schemas.openxmlformats.org/officeDocument/2006/relationships/slide" Target="slide2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1.jpe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1138" y="1435155"/>
            <a:ext cx="7791235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圆的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面积计算公式的推导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2" y="1611827"/>
            <a:ext cx="3671887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583656"/>
            <a:ext cx="3598862" cy="106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J1A.EPS" descr="id:2147499967;Founder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4" y="3598069"/>
            <a:ext cx="4175125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下弧形箭头 6"/>
          <p:cNvSpPr/>
          <p:nvPr/>
        </p:nvSpPr>
        <p:spPr>
          <a:xfrm rot="2251770">
            <a:off x="731838" y="3036094"/>
            <a:ext cx="1733550" cy="48577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下弧形箭头 21"/>
          <p:cNvSpPr/>
          <p:nvPr/>
        </p:nvSpPr>
        <p:spPr>
          <a:xfrm rot="2251770">
            <a:off x="2171700" y="3943350"/>
            <a:ext cx="1733550" cy="48577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281391" y="520054"/>
            <a:ext cx="963750" cy="962063"/>
            <a:chOff x="670145" y="1457273"/>
            <a:chExt cx="1666921" cy="1393477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842088" y="2248932"/>
              <a:ext cx="1494978" cy="601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80641" y="1103769"/>
            <a:ext cx="7015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把一个圆分成若干份后，像下面这样拼接。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/>
          <p:nvPr/>
        </p:nvGrpSpPr>
        <p:grpSpPr bwMode="auto">
          <a:xfrm>
            <a:off x="4086363" y="1275159"/>
            <a:ext cx="1440000" cy="1440000"/>
            <a:chOff x="2880" y="720"/>
            <a:chExt cx="1440" cy="1440"/>
          </a:xfrm>
        </p:grpSpPr>
        <p:sp>
          <p:nvSpPr>
            <p:cNvPr id="38915" name="Arc 3"/>
            <p:cNvSpPr>
              <a:spLocks noChangeArrowheads="1"/>
            </p:cNvSpPr>
            <p:nvPr/>
          </p:nvSpPr>
          <p:spPr bwMode="auto">
            <a:xfrm>
              <a:off x="2880" y="720"/>
              <a:ext cx="1440" cy="1440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16" name="Group 4"/>
            <p:cNvGrpSpPr/>
            <p:nvPr/>
          </p:nvGrpSpPr>
          <p:grpSpPr bwMode="auto">
            <a:xfrm>
              <a:off x="2880" y="720"/>
              <a:ext cx="1440" cy="1440"/>
              <a:chOff x="2880" y="720"/>
              <a:chExt cx="1440" cy="1440"/>
            </a:xfrm>
          </p:grpSpPr>
          <p:sp>
            <p:nvSpPr>
              <p:cNvPr id="38917" name="Line 5"/>
              <p:cNvSpPr>
                <a:spLocks noChangeShapeType="1"/>
              </p:cNvSpPr>
              <p:nvPr/>
            </p:nvSpPr>
            <p:spPr bwMode="auto">
              <a:xfrm>
                <a:off x="2880" y="720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18" name="Line 6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679" name="Group 7"/>
          <p:cNvGrpSpPr/>
          <p:nvPr/>
        </p:nvGrpSpPr>
        <p:grpSpPr bwMode="auto">
          <a:xfrm flipH="1" flipV="1">
            <a:off x="2646363" y="2715159"/>
            <a:ext cx="1440000" cy="1440000"/>
            <a:chOff x="2880" y="720"/>
            <a:chExt cx="1440" cy="1440"/>
          </a:xfrm>
        </p:grpSpPr>
        <p:sp>
          <p:nvSpPr>
            <p:cNvPr id="38920" name="Arc 8"/>
            <p:cNvSpPr>
              <a:spLocks noChangeArrowheads="1"/>
            </p:cNvSpPr>
            <p:nvPr/>
          </p:nvSpPr>
          <p:spPr bwMode="auto">
            <a:xfrm>
              <a:off x="2880" y="720"/>
              <a:ext cx="1440" cy="1440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0000FF"/>
            </a:solidFill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21" name="Group 9"/>
            <p:cNvGrpSpPr/>
            <p:nvPr/>
          </p:nvGrpSpPr>
          <p:grpSpPr bwMode="auto">
            <a:xfrm>
              <a:off x="2880" y="720"/>
              <a:ext cx="1440" cy="1440"/>
              <a:chOff x="2880" y="720"/>
              <a:chExt cx="1440" cy="1440"/>
            </a:xfrm>
          </p:grpSpPr>
          <p:sp>
            <p:nvSpPr>
              <p:cNvPr id="38922" name="Line 10"/>
              <p:cNvSpPr>
                <a:spLocks noChangeShapeType="1"/>
              </p:cNvSpPr>
              <p:nvPr/>
            </p:nvSpPr>
            <p:spPr bwMode="auto">
              <a:xfrm>
                <a:off x="2880" y="720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3" name="Line 11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684" name="Group 12"/>
          <p:cNvGrpSpPr/>
          <p:nvPr/>
        </p:nvGrpSpPr>
        <p:grpSpPr bwMode="auto">
          <a:xfrm flipV="1">
            <a:off x="4086363" y="2715159"/>
            <a:ext cx="1440000" cy="1440000"/>
            <a:chOff x="2880" y="720"/>
            <a:chExt cx="1440" cy="1440"/>
          </a:xfrm>
        </p:grpSpPr>
        <p:sp>
          <p:nvSpPr>
            <p:cNvPr id="38925" name="Arc 13"/>
            <p:cNvSpPr>
              <a:spLocks noChangeArrowheads="1"/>
            </p:cNvSpPr>
            <p:nvPr/>
          </p:nvSpPr>
          <p:spPr bwMode="auto">
            <a:xfrm>
              <a:off x="2880" y="720"/>
              <a:ext cx="1440" cy="1440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0000FF"/>
            </a:solidFill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26" name="Group 14"/>
            <p:cNvGrpSpPr/>
            <p:nvPr/>
          </p:nvGrpSpPr>
          <p:grpSpPr bwMode="auto">
            <a:xfrm>
              <a:off x="2880" y="720"/>
              <a:ext cx="1440" cy="1440"/>
              <a:chOff x="2880" y="720"/>
              <a:chExt cx="1440" cy="1440"/>
            </a:xfrm>
          </p:grpSpPr>
          <p:sp>
            <p:nvSpPr>
              <p:cNvPr id="38927" name="Line 15"/>
              <p:cNvSpPr>
                <a:spLocks noChangeShapeType="1"/>
              </p:cNvSpPr>
              <p:nvPr/>
            </p:nvSpPr>
            <p:spPr bwMode="auto">
              <a:xfrm>
                <a:off x="2880" y="720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8" name="Line 16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689" name="Group 17"/>
          <p:cNvGrpSpPr/>
          <p:nvPr/>
        </p:nvGrpSpPr>
        <p:grpSpPr bwMode="auto">
          <a:xfrm flipH="1">
            <a:off x="2646363" y="1275159"/>
            <a:ext cx="1440000" cy="1440000"/>
            <a:chOff x="2880" y="720"/>
            <a:chExt cx="1440" cy="1440"/>
          </a:xfrm>
        </p:grpSpPr>
        <p:sp>
          <p:nvSpPr>
            <p:cNvPr id="38930" name="Arc 18"/>
            <p:cNvSpPr>
              <a:spLocks noChangeArrowheads="1"/>
            </p:cNvSpPr>
            <p:nvPr/>
          </p:nvSpPr>
          <p:spPr bwMode="auto">
            <a:xfrm>
              <a:off x="2880" y="720"/>
              <a:ext cx="1440" cy="1440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  <a:gd name="T10" fmla="*/ -1 w 21600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31" name="Group 19"/>
            <p:cNvGrpSpPr/>
            <p:nvPr/>
          </p:nvGrpSpPr>
          <p:grpSpPr bwMode="auto">
            <a:xfrm>
              <a:off x="2880" y="720"/>
              <a:ext cx="1440" cy="1440"/>
              <a:chOff x="2880" y="720"/>
              <a:chExt cx="1440" cy="1440"/>
            </a:xfrm>
          </p:grpSpPr>
          <p:sp>
            <p:nvSpPr>
              <p:cNvPr id="38932" name="Line 20"/>
              <p:cNvSpPr>
                <a:spLocks noChangeShapeType="1"/>
              </p:cNvSpPr>
              <p:nvPr/>
            </p:nvSpPr>
            <p:spPr bwMode="auto">
              <a:xfrm>
                <a:off x="2880" y="720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3" name="Line 21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612985" y="847444"/>
            <a:ext cx="2152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419E-6 L -0.04132 0.00031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6.17665E-8 L 0.02969 0.00031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7.41198E-8 L -0.04826 0.00031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89129E-6 L 0.02778 0.0006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27 0.00031 L -0.04913 0.1124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55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0.00062 L 0.02778 0.1127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9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3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3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4 0.11242 L 0.07673 0.1124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0.11273 L 0.14774 0.1124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52 0.11242 L 0.30711 -0.08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982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73 0.11242 L -0.07882 -0.08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9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Arc 3"/>
          <p:cNvSpPr>
            <a:spLocks noChangeArrowheads="1"/>
          </p:cNvSpPr>
          <p:nvPr/>
        </p:nvSpPr>
        <p:spPr bwMode="auto">
          <a:xfrm flipH="1" flipV="1">
            <a:off x="99177" y="3044362"/>
            <a:ext cx="1440000" cy="14400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0000FF"/>
          </a:solidFill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7" name="Arc 7"/>
          <p:cNvSpPr>
            <a:spLocks noChangeArrowheads="1"/>
          </p:cNvSpPr>
          <p:nvPr/>
        </p:nvSpPr>
        <p:spPr bwMode="auto">
          <a:xfrm flipV="1">
            <a:off x="1562513" y="3038290"/>
            <a:ext cx="1440000" cy="14400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8" name="Arc 8"/>
          <p:cNvSpPr>
            <a:spLocks noChangeArrowheads="1"/>
          </p:cNvSpPr>
          <p:nvPr/>
        </p:nvSpPr>
        <p:spPr bwMode="auto">
          <a:xfrm>
            <a:off x="1547088" y="1620404"/>
            <a:ext cx="1440000" cy="14400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0000"/>
          </a:solidFill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9" name="Arc 9"/>
          <p:cNvSpPr>
            <a:spLocks noChangeArrowheads="1"/>
          </p:cNvSpPr>
          <p:nvPr/>
        </p:nvSpPr>
        <p:spPr bwMode="auto">
          <a:xfrm flipH="1">
            <a:off x="107088" y="1620404"/>
            <a:ext cx="1440000" cy="14400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F0000"/>
          </a:solidFill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1539738" y="1654969"/>
            <a:ext cx="0" cy="284543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 flipH="1">
            <a:off x="611560" y="1995685"/>
            <a:ext cx="1944214" cy="205958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 flipH="1" flipV="1">
            <a:off x="488070" y="1995685"/>
            <a:ext cx="2067703" cy="205958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6" name="Text Box 22"/>
          <p:cNvSpPr txBox="1">
            <a:spLocks noChangeArrowheads="1"/>
          </p:cNvSpPr>
          <p:nvPr/>
        </p:nvSpPr>
        <p:spPr bwMode="auto">
          <a:xfrm>
            <a:off x="612985" y="847444"/>
            <a:ext cx="2152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H="1" flipV="1">
            <a:off x="107088" y="3060702"/>
            <a:ext cx="2872650" cy="1698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Group 2"/>
          <p:cNvGrpSpPr/>
          <p:nvPr/>
        </p:nvGrpSpPr>
        <p:grpSpPr bwMode="auto">
          <a:xfrm>
            <a:off x="3294129" y="1373975"/>
            <a:ext cx="4788837" cy="1243419"/>
            <a:chOff x="576" y="2016"/>
            <a:chExt cx="4340" cy="1440"/>
          </a:xfrm>
        </p:grpSpPr>
        <p:grpSp>
          <p:nvGrpSpPr>
            <p:cNvPr id="18" name="Group 3"/>
            <p:cNvGrpSpPr/>
            <p:nvPr/>
          </p:nvGrpSpPr>
          <p:grpSpPr bwMode="auto">
            <a:xfrm rot="1361873">
              <a:off x="3888" y="2016"/>
              <a:ext cx="1028" cy="1440"/>
              <a:chOff x="384" y="864"/>
              <a:chExt cx="1028" cy="1440"/>
            </a:xfrm>
          </p:grpSpPr>
          <p:grpSp>
            <p:nvGrpSpPr>
              <p:cNvPr id="35" name="Group 4"/>
              <p:cNvGrpSpPr/>
              <p:nvPr/>
            </p:nvGrpSpPr>
            <p:grpSpPr bwMode="auto">
              <a:xfrm>
                <a:off x="384" y="864"/>
                <a:ext cx="1028" cy="1440"/>
                <a:chOff x="1852" y="720"/>
                <a:chExt cx="1028" cy="1440"/>
              </a:xfrm>
            </p:grpSpPr>
            <p:sp>
              <p:nvSpPr>
                <p:cNvPr id="37" name="Arc 5"/>
                <p:cNvSpPr>
                  <a:spLocks noChangeArrowheads="1"/>
                </p:cNvSpPr>
                <p:nvPr/>
              </p:nvSpPr>
              <p:spPr bwMode="auto">
                <a:xfrm flipH="1">
                  <a:off x="1852" y="720"/>
                  <a:ext cx="1028" cy="1440"/>
                </a:xfrm>
                <a:custGeom>
                  <a:avLst/>
                  <a:gdLst>
                    <a:gd name="T0" fmla="*/ -1 w 15416"/>
                    <a:gd name="T1" fmla="*/ 0 h 21600"/>
                    <a:gd name="T2" fmla="*/ 15416 w 15416"/>
                    <a:gd name="T3" fmla="*/ 6470 h 21600"/>
                    <a:gd name="T4" fmla="*/ -1 w 15416"/>
                    <a:gd name="T5" fmla="*/ 0 h 21600"/>
                    <a:gd name="T6" fmla="*/ 15416 w 15416"/>
                    <a:gd name="T7" fmla="*/ 6470 h 21600"/>
                    <a:gd name="T8" fmla="*/ 0 w 15416"/>
                    <a:gd name="T9" fmla="*/ 21600 h 21600"/>
                    <a:gd name="T10" fmla="*/ -1 w 15416"/>
                    <a:gd name="T11" fmla="*/ 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416" h="21600" fill="none">
                      <a:moveTo>
                        <a:pt x="-1" y="0"/>
                      </a:moveTo>
                      <a:cubicBezTo>
                        <a:pt x="5799" y="0"/>
                        <a:pt x="11354" y="2331"/>
                        <a:pt x="15416" y="6470"/>
                      </a:cubicBezTo>
                    </a:path>
                    <a:path w="15416" h="21600" stroke="0">
                      <a:moveTo>
                        <a:pt x="-1" y="0"/>
                      </a:moveTo>
                      <a:cubicBezTo>
                        <a:pt x="5799" y="0"/>
                        <a:pt x="11354" y="2331"/>
                        <a:pt x="15416" y="647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Line 6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144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6" name="Line 7"/>
              <p:cNvSpPr>
                <a:spLocks noChangeShapeType="1"/>
              </p:cNvSpPr>
              <p:nvPr/>
            </p:nvSpPr>
            <p:spPr bwMode="auto">
              <a:xfrm>
                <a:off x="384" y="1296"/>
                <a:ext cx="1008" cy="100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8"/>
            <p:cNvGrpSpPr/>
            <p:nvPr/>
          </p:nvGrpSpPr>
          <p:grpSpPr bwMode="auto">
            <a:xfrm>
              <a:off x="576" y="2016"/>
              <a:ext cx="3236" cy="1440"/>
              <a:chOff x="1008" y="2016"/>
              <a:chExt cx="3236" cy="1440"/>
            </a:xfrm>
          </p:grpSpPr>
          <p:grpSp>
            <p:nvGrpSpPr>
              <p:cNvPr id="20" name="Group 9"/>
              <p:cNvGrpSpPr/>
              <p:nvPr/>
            </p:nvGrpSpPr>
            <p:grpSpPr bwMode="auto">
              <a:xfrm rot="1340038">
                <a:off x="1008" y="2016"/>
                <a:ext cx="1028" cy="1440"/>
                <a:chOff x="384" y="864"/>
                <a:chExt cx="1028" cy="1440"/>
              </a:xfrm>
            </p:grpSpPr>
            <p:grpSp>
              <p:nvGrpSpPr>
                <p:cNvPr id="31" name="Group 10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33" name="Arc 11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2" name="Line 13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14"/>
              <p:cNvGrpSpPr/>
              <p:nvPr/>
            </p:nvGrpSpPr>
            <p:grpSpPr bwMode="auto">
              <a:xfrm rot="1305464">
                <a:off x="3216" y="2016"/>
                <a:ext cx="1028" cy="1440"/>
                <a:chOff x="384" y="864"/>
                <a:chExt cx="1028" cy="1440"/>
              </a:xfrm>
            </p:grpSpPr>
            <p:grpSp>
              <p:nvGrpSpPr>
                <p:cNvPr id="27" name="Group 15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29" name="Arc 1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" name="Line 18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Group 19"/>
              <p:cNvGrpSpPr/>
              <p:nvPr/>
            </p:nvGrpSpPr>
            <p:grpSpPr bwMode="auto">
              <a:xfrm rot="1350650">
                <a:off x="2112" y="2016"/>
                <a:ext cx="1028" cy="1440"/>
                <a:chOff x="384" y="864"/>
                <a:chExt cx="1028" cy="1440"/>
              </a:xfrm>
            </p:grpSpPr>
            <p:grpSp>
              <p:nvGrpSpPr>
                <p:cNvPr id="23" name="Group 20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25" name="Arc 21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" name="Line 23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" name="Group 24"/>
          <p:cNvGrpSpPr/>
          <p:nvPr/>
        </p:nvGrpSpPr>
        <p:grpSpPr bwMode="auto">
          <a:xfrm flipV="1">
            <a:off x="3903718" y="3256985"/>
            <a:ext cx="4787493" cy="1243419"/>
            <a:chOff x="576" y="2016"/>
            <a:chExt cx="4340" cy="1440"/>
          </a:xfrm>
        </p:grpSpPr>
        <p:grpSp>
          <p:nvGrpSpPr>
            <p:cNvPr id="40" name="Group 25"/>
            <p:cNvGrpSpPr/>
            <p:nvPr/>
          </p:nvGrpSpPr>
          <p:grpSpPr bwMode="auto">
            <a:xfrm rot="1361873">
              <a:off x="3888" y="2016"/>
              <a:ext cx="1028" cy="1440"/>
              <a:chOff x="384" y="864"/>
              <a:chExt cx="1028" cy="1440"/>
            </a:xfrm>
          </p:grpSpPr>
          <p:grpSp>
            <p:nvGrpSpPr>
              <p:cNvPr id="57" name="Group 26"/>
              <p:cNvGrpSpPr/>
              <p:nvPr/>
            </p:nvGrpSpPr>
            <p:grpSpPr bwMode="auto">
              <a:xfrm>
                <a:off x="384" y="864"/>
                <a:ext cx="1028" cy="1440"/>
                <a:chOff x="1852" y="720"/>
                <a:chExt cx="1028" cy="1440"/>
              </a:xfrm>
            </p:grpSpPr>
            <p:sp>
              <p:nvSpPr>
                <p:cNvPr id="59" name="Arc 27"/>
                <p:cNvSpPr>
                  <a:spLocks noChangeArrowheads="1"/>
                </p:cNvSpPr>
                <p:nvPr/>
              </p:nvSpPr>
              <p:spPr bwMode="auto">
                <a:xfrm flipH="1">
                  <a:off x="1852" y="720"/>
                  <a:ext cx="1028" cy="1440"/>
                </a:xfrm>
                <a:custGeom>
                  <a:avLst/>
                  <a:gdLst>
                    <a:gd name="T0" fmla="*/ -1 w 15416"/>
                    <a:gd name="T1" fmla="*/ 0 h 21600"/>
                    <a:gd name="T2" fmla="*/ 15416 w 15416"/>
                    <a:gd name="T3" fmla="*/ 6470 h 21600"/>
                    <a:gd name="T4" fmla="*/ -1 w 15416"/>
                    <a:gd name="T5" fmla="*/ 0 h 21600"/>
                    <a:gd name="T6" fmla="*/ 15416 w 15416"/>
                    <a:gd name="T7" fmla="*/ 6470 h 21600"/>
                    <a:gd name="T8" fmla="*/ 0 w 15416"/>
                    <a:gd name="T9" fmla="*/ 21600 h 21600"/>
                    <a:gd name="T10" fmla="*/ -1 w 15416"/>
                    <a:gd name="T11" fmla="*/ 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416" h="21600" fill="none">
                      <a:moveTo>
                        <a:pt x="-1" y="0"/>
                      </a:moveTo>
                      <a:cubicBezTo>
                        <a:pt x="5799" y="0"/>
                        <a:pt x="11354" y="2331"/>
                        <a:pt x="15416" y="6470"/>
                      </a:cubicBezTo>
                    </a:path>
                    <a:path w="15416" h="21600" stroke="0">
                      <a:moveTo>
                        <a:pt x="-1" y="0"/>
                      </a:moveTo>
                      <a:cubicBezTo>
                        <a:pt x="5799" y="0"/>
                        <a:pt x="11354" y="2331"/>
                        <a:pt x="15416" y="647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0" name="Line 28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144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8" name="Line 29"/>
              <p:cNvSpPr>
                <a:spLocks noChangeShapeType="1"/>
              </p:cNvSpPr>
              <p:nvPr/>
            </p:nvSpPr>
            <p:spPr bwMode="auto">
              <a:xfrm>
                <a:off x="384" y="1296"/>
                <a:ext cx="1008" cy="100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" name="Group 30"/>
            <p:cNvGrpSpPr/>
            <p:nvPr/>
          </p:nvGrpSpPr>
          <p:grpSpPr bwMode="auto">
            <a:xfrm>
              <a:off x="576" y="2016"/>
              <a:ext cx="3236" cy="1440"/>
              <a:chOff x="1008" y="2016"/>
              <a:chExt cx="3236" cy="1440"/>
            </a:xfrm>
          </p:grpSpPr>
          <p:grpSp>
            <p:nvGrpSpPr>
              <p:cNvPr id="42" name="Group 31"/>
              <p:cNvGrpSpPr/>
              <p:nvPr/>
            </p:nvGrpSpPr>
            <p:grpSpPr bwMode="auto">
              <a:xfrm rot="1340038">
                <a:off x="1008" y="2016"/>
                <a:ext cx="1028" cy="1440"/>
                <a:chOff x="384" y="864"/>
                <a:chExt cx="1028" cy="1440"/>
              </a:xfrm>
            </p:grpSpPr>
            <p:grpSp>
              <p:nvGrpSpPr>
                <p:cNvPr id="53" name="Group 32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55" name="Arc 33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4" name="Line 35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Group 36"/>
              <p:cNvGrpSpPr/>
              <p:nvPr/>
            </p:nvGrpSpPr>
            <p:grpSpPr bwMode="auto">
              <a:xfrm rot="1305464">
                <a:off x="3216" y="2016"/>
                <a:ext cx="1028" cy="1440"/>
                <a:chOff x="384" y="864"/>
                <a:chExt cx="1028" cy="1440"/>
              </a:xfrm>
            </p:grpSpPr>
            <p:grpSp>
              <p:nvGrpSpPr>
                <p:cNvPr id="49" name="Group 37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51" name="Arc 38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" name="Line 40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Group 41"/>
              <p:cNvGrpSpPr/>
              <p:nvPr/>
            </p:nvGrpSpPr>
            <p:grpSpPr bwMode="auto">
              <a:xfrm rot="1350650">
                <a:off x="2112" y="2016"/>
                <a:ext cx="1028" cy="1440"/>
                <a:chOff x="384" y="864"/>
                <a:chExt cx="1028" cy="1440"/>
              </a:xfrm>
            </p:grpSpPr>
            <p:grpSp>
              <p:nvGrpSpPr>
                <p:cNvPr id="45" name="Group 42"/>
                <p:cNvGrpSpPr/>
                <p:nvPr/>
              </p:nvGrpSpPr>
              <p:grpSpPr bwMode="auto">
                <a:xfrm>
                  <a:off x="384" y="864"/>
                  <a:ext cx="1028" cy="1440"/>
                  <a:chOff x="1852" y="720"/>
                  <a:chExt cx="1028" cy="1440"/>
                </a:xfrm>
              </p:grpSpPr>
              <p:sp>
                <p:nvSpPr>
                  <p:cNvPr id="47" name="Arc 43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1852" y="720"/>
                    <a:ext cx="1028" cy="1440"/>
                  </a:xfrm>
                  <a:custGeom>
                    <a:avLst/>
                    <a:gdLst>
                      <a:gd name="T0" fmla="*/ -1 w 15416"/>
                      <a:gd name="T1" fmla="*/ 0 h 21600"/>
                      <a:gd name="T2" fmla="*/ 15416 w 15416"/>
                      <a:gd name="T3" fmla="*/ 6470 h 21600"/>
                      <a:gd name="T4" fmla="*/ -1 w 15416"/>
                      <a:gd name="T5" fmla="*/ 0 h 21600"/>
                      <a:gd name="T6" fmla="*/ 15416 w 15416"/>
                      <a:gd name="T7" fmla="*/ 6470 h 21600"/>
                      <a:gd name="T8" fmla="*/ 0 w 15416"/>
                      <a:gd name="T9" fmla="*/ 21600 h 21600"/>
                      <a:gd name="T10" fmla="*/ -1 w 15416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416" h="21600" fill="none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</a:path>
                      <a:path w="15416" h="21600" stroke="0">
                        <a:moveTo>
                          <a:pt x="-1" y="0"/>
                        </a:moveTo>
                        <a:cubicBezTo>
                          <a:pt x="5799" y="0"/>
                          <a:pt x="11354" y="2331"/>
                          <a:pt x="15416" y="647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6" name="Line 45"/>
                <p:cNvSpPr>
                  <a:spLocks noChangeShapeType="1"/>
                </p:cNvSpPr>
                <p:nvPr/>
              </p:nvSpPr>
              <p:spPr bwMode="auto">
                <a:xfrm>
                  <a:off x="384" y="1296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01018 L -0.00069 0.1577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84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-0.00121 -0.116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7" grpId="0" animBg="1"/>
      <p:bldP spid="40968" grpId="0" animBg="1"/>
      <p:bldP spid="40969" grpId="0" animBg="1"/>
      <p:bldP spid="40971" grpId="0" animBg="1"/>
      <p:bldP spid="40973" grpId="0" animBg="1"/>
      <p:bldP spid="40974" grpId="0" animBg="1"/>
      <p:bldP spid="40976" grpId="0"/>
      <p:bldP spid="409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/>
          <p:nvPr/>
        </p:nvGrpSpPr>
        <p:grpSpPr bwMode="auto">
          <a:xfrm>
            <a:off x="691162" y="1671606"/>
            <a:ext cx="2479239" cy="2571750"/>
            <a:chOff x="814" y="221"/>
            <a:chExt cx="2885" cy="2880"/>
          </a:xfrm>
        </p:grpSpPr>
        <p:grpSp>
          <p:nvGrpSpPr>
            <p:cNvPr id="43011" name="Group 3"/>
            <p:cNvGrpSpPr/>
            <p:nvPr/>
          </p:nvGrpSpPr>
          <p:grpSpPr bwMode="auto">
            <a:xfrm>
              <a:off x="817" y="221"/>
              <a:ext cx="2882" cy="1440"/>
              <a:chOff x="1439" y="336"/>
              <a:chExt cx="2882" cy="1440"/>
            </a:xfrm>
          </p:grpSpPr>
          <p:grpSp>
            <p:nvGrpSpPr>
              <p:cNvPr id="43012" name="Group 4"/>
              <p:cNvGrpSpPr/>
              <p:nvPr/>
            </p:nvGrpSpPr>
            <p:grpSpPr bwMode="auto">
              <a:xfrm>
                <a:off x="1439" y="336"/>
                <a:ext cx="2882" cy="1440"/>
                <a:chOff x="1439" y="336"/>
                <a:chExt cx="2882" cy="1440"/>
              </a:xfrm>
            </p:grpSpPr>
            <p:grpSp>
              <p:nvGrpSpPr>
                <p:cNvPr id="43013" name="Group 5"/>
                <p:cNvGrpSpPr/>
                <p:nvPr/>
              </p:nvGrpSpPr>
              <p:grpSpPr bwMode="auto">
                <a:xfrm rot="-5400000">
                  <a:off x="2160" y="-385"/>
                  <a:ext cx="1440" cy="2882"/>
                  <a:chOff x="2880" y="720"/>
                  <a:chExt cx="1440" cy="2882"/>
                </a:xfrm>
              </p:grpSpPr>
              <p:sp>
                <p:nvSpPr>
                  <p:cNvPr id="43014" name="Arc 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2"/>
                    <a:ext cx="1440" cy="2880"/>
                  </a:xfrm>
                  <a:custGeom>
                    <a:avLst/>
                    <a:gdLst>
                      <a:gd name="T0" fmla="*/ -1 w 21600"/>
                      <a:gd name="T1" fmla="*/ 0 h 43200"/>
                      <a:gd name="T2" fmla="*/ 21600 w 21600"/>
                      <a:gd name="T3" fmla="*/ 21600 h 43200"/>
                      <a:gd name="T4" fmla="*/ 89 w 21600"/>
                      <a:gd name="T5" fmla="*/ 43199 h 43200"/>
                      <a:gd name="T6" fmla="*/ -1 w 21600"/>
                      <a:gd name="T7" fmla="*/ 0 h 43200"/>
                      <a:gd name="T8" fmla="*/ 21600 w 21600"/>
                      <a:gd name="T9" fmla="*/ 21600 h 43200"/>
                      <a:gd name="T10" fmla="*/ 89 w 21600"/>
                      <a:gd name="T11" fmla="*/ 43199 h 43200"/>
                      <a:gd name="T12" fmla="*/ 0 w 21600"/>
                      <a:gd name="T13" fmla="*/ 21600 h 43200"/>
                      <a:gd name="T14" fmla="*/ -1 w 21600"/>
                      <a:gd name="T15" fmla="*/ 0 h 43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600" h="432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494"/>
                          <a:pt x="11984" y="43150"/>
                          <a:pt x="89" y="43199"/>
                        </a:cubicBezTo>
                      </a:path>
                      <a:path w="21600" h="432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494"/>
                          <a:pt x="11984" y="43150"/>
                          <a:pt x="89" y="43199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15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288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016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2880" y="768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17" name="Line 9"/>
                <p:cNvSpPr>
                  <a:spLocks noChangeShapeType="1"/>
                </p:cNvSpPr>
                <p:nvPr/>
              </p:nvSpPr>
              <p:spPr bwMode="auto">
                <a:xfrm flipH="1" flipV="1">
                  <a:off x="1872" y="768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18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2880" y="432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19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880" y="1200"/>
                  <a:ext cx="1296" cy="57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20" name="Line 12"/>
                <p:cNvSpPr>
                  <a:spLocks noChangeShapeType="1"/>
                </p:cNvSpPr>
                <p:nvPr/>
              </p:nvSpPr>
              <p:spPr bwMode="auto">
                <a:xfrm flipH="1" flipV="1">
                  <a:off x="2352" y="432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21" name="Line 13"/>
                <p:cNvSpPr>
                  <a:spLocks noChangeShapeType="1"/>
                </p:cNvSpPr>
                <p:nvPr/>
              </p:nvSpPr>
              <p:spPr bwMode="auto">
                <a:xfrm flipH="1" flipV="1">
                  <a:off x="1536" y="1248"/>
                  <a:ext cx="1344" cy="52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3022" name="Line 14"/>
              <p:cNvSpPr>
                <a:spLocks noChangeShapeType="1"/>
              </p:cNvSpPr>
              <p:nvPr/>
            </p:nvSpPr>
            <p:spPr bwMode="auto">
              <a:xfrm>
                <a:off x="2880" y="336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023" name="Group 15"/>
            <p:cNvGrpSpPr/>
            <p:nvPr/>
          </p:nvGrpSpPr>
          <p:grpSpPr bwMode="auto">
            <a:xfrm>
              <a:off x="814" y="1661"/>
              <a:ext cx="2882" cy="1440"/>
              <a:chOff x="1439" y="2544"/>
              <a:chExt cx="2882" cy="1440"/>
            </a:xfrm>
          </p:grpSpPr>
          <p:grpSp>
            <p:nvGrpSpPr>
              <p:cNvPr id="43024" name="Group 16"/>
              <p:cNvGrpSpPr/>
              <p:nvPr/>
            </p:nvGrpSpPr>
            <p:grpSpPr bwMode="auto">
              <a:xfrm>
                <a:off x="1439" y="2544"/>
                <a:ext cx="2882" cy="1440"/>
                <a:chOff x="1439" y="2544"/>
                <a:chExt cx="2882" cy="1440"/>
              </a:xfrm>
            </p:grpSpPr>
            <p:grpSp>
              <p:nvGrpSpPr>
                <p:cNvPr id="43025" name="Group 17"/>
                <p:cNvGrpSpPr/>
                <p:nvPr/>
              </p:nvGrpSpPr>
              <p:grpSpPr bwMode="auto">
                <a:xfrm rot="5400000" flipV="1">
                  <a:off x="2160" y="1823"/>
                  <a:ext cx="1440" cy="2882"/>
                  <a:chOff x="2880" y="720"/>
                  <a:chExt cx="1440" cy="2882"/>
                </a:xfrm>
              </p:grpSpPr>
              <p:sp>
                <p:nvSpPr>
                  <p:cNvPr id="43026" name="Arc 1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2"/>
                    <a:ext cx="1440" cy="2880"/>
                  </a:xfrm>
                  <a:custGeom>
                    <a:avLst/>
                    <a:gdLst>
                      <a:gd name="T0" fmla="*/ -1 w 21600"/>
                      <a:gd name="T1" fmla="*/ 0 h 43200"/>
                      <a:gd name="T2" fmla="*/ 21600 w 21600"/>
                      <a:gd name="T3" fmla="*/ 21600 h 43200"/>
                      <a:gd name="T4" fmla="*/ 89 w 21600"/>
                      <a:gd name="T5" fmla="*/ 43199 h 43200"/>
                      <a:gd name="T6" fmla="*/ -1 w 21600"/>
                      <a:gd name="T7" fmla="*/ 0 h 43200"/>
                      <a:gd name="T8" fmla="*/ 21600 w 21600"/>
                      <a:gd name="T9" fmla="*/ 21600 h 43200"/>
                      <a:gd name="T10" fmla="*/ 89 w 21600"/>
                      <a:gd name="T11" fmla="*/ 43199 h 43200"/>
                      <a:gd name="T12" fmla="*/ 0 w 21600"/>
                      <a:gd name="T13" fmla="*/ 21600 h 43200"/>
                      <a:gd name="T14" fmla="*/ -1 w 21600"/>
                      <a:gd name="T15" fmla="*/ 0 h 43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600" h="432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494"/>
                          <a:pt x="11984" y="43150"/>
                          <a:pt x="89" y="43199"/>
                        </a:cubicBezTo>
                      </a:path>
                      <a:path w="21600" h="432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33494"/>
                          <a:pt x="11984" y="43150"/>
                          <a:pt x="89" y="43199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27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288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028" name="Line 20"/>
                <p:cNvSpPr>
                  <a:spLocks noChangeShapeType="1"/>
                </p:cNvSpPr>
                <p:nvPr/>
              </p:nvSpPr>
              <p:spPr bwMode="auto">
                <a:xfrm>
                  <a:off x="2880" y="2544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2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872" y="2544"/>
                  <a:ext cx="1008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30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584" y="2544"/>
                  <a:ext cx="1296" cy="57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31" name="Line 23"/>
                <p:cNvSpPr>
                  <a:spLocks noChangeShapeType="1"/>
                </p:cNvSpPr>
                <p:nvPr/>
              </p:nvSpPr>
              <p:spPr bwMode="auto">
                <a:xfrm>
                  <a:off x="2880" y="2544"/>
                  <a:ext cx="1344" cy="52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32" name="Line 24"/>
                <p:cNvSpPr>
                  <a:spLocks noChangeShapeType="1"/>
                </p:cNvSpPr>
                <p:nvPr/>
              </p:nvSpPr>
              <p:spPr bwMode="auto">
                <a:xfrm>
                  <a:off x="2880" y="2544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033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2304" y="2544"/>
                  <a:ext cx="576" cy="129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3034" name="Line 26"/>
              <p:cNvSpPr>
                <a:spLocks noChangeShapeType="1"/>
              </p:cNvSpPr>
              <p:nvPr/>
            </p:nvSpPr>
            <p:spPr bwMode="auto">
              <a:xfrm>
                <a:off x="2880" y="2544"/>
                <a:ext cx="0" cy="14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Group 2"/>
          <p:cNvGrpSpPr/>
          <p:nvPr/>
        </p:nvGrpSpPr>
        <p:grpSpPr bwMode="auto">
          <a:xfrm rot="-32083">
            <a:off x="3913480" y="3206392"/>
            <a:ext cx="4774969" cy="1205469"/>
            <a:chOff x="816" y="2208"/>
            <a:chExt cx="4320" cy="1440"/>
          </a:xfrm>
        </p:grpSpPr>
        <p:grpSp>
          <p:nvGrpSpPr>
            <p:cNvPr id="29" name="Group 3"/>
            <p:cNvGrpSpPr/>
            <p:nvPr/>
          </p:nvGrpSpPr>
          <p:grpSpPr bwMode="auto">
            <a:xfrm flipV="1">
              <a:off x="816" y="2208"/>
              <a:ext cx="2160" cy="1440"/>
              <a:chOff x="816" y="720"/>
              <a:chExt cx="2160" cy="1440"/>
            </a:xfrm>
          </p:grpSpPr>
          <p:grpSp>
            <p:nvGrpSpPr>
              <p:cNvPr id="51" name="Group 4"/>
              <p:cNvGrpSpPr/>
              <p:nvPr/>
            </p:nvGrpSpPr>
            <p:grpSpPr bwMode="auto">
              <a:xfrm rot="-604323">
                <a:off x="2448" y="720"/>
                <a:ext cx="528" cy="1440"/>
                <a:chOff x="2880" y="720"/>
                <a:chExt cx="528" cy="1440"/>
              </a:xfrm>
            </p:grpSpPr>
            <p:grpSp>
              <p:nvGrpSpPr>
                <p:cNvPr id="67" name="Group 5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69" name="Arc 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Group 9"/>
              <p:cNvGrpSpPr/>
              <p:nvPr/>
            </p:nvGrpSpPr>
            <p:grpSpPr bwMode="auto">
              <a:xfrm rot="-663293">
                <a:off x="1920" y="720"/>
                <a:ext cx="528" cy="1440"/>
                <a:chOff x="2880" y="720"/>
                <a:chExt cx="528" cy="1440"/>
              </a:xfrm>
            </p:grpSpPr>
            <p:grpSp>
              <p:nvGrpSpPr>
                <p:cNvPr id="63" name="Group 10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65" name="Arc 1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4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Group 14"/>
              <p:cNvGrpSpPr/>
              <p:nvPr/>
            </p:nvGrpSpPr>
            <p:grpSpPr bwMode="auto">
              <a:xfrm rot="-588183">
                <a:off x="1344" y="720"/>
                <a:ext cx="528" cy="1440"/>
                <a:chOff x="2880" y="720"/>
                <a:chExt cx="528" cy="1440"/>
              </a:xfrm>
            </p:grpSpPr>
            <p:grpSp>
              <p:nvGrpSpPr>
                <p:cNvPr id="59" name="Group 15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61" name="Arc 16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Group 19"/>
              <p:cNvGrpSpPr/>
              <p:nvPr/>
            </p:nvGrpSpPr>
            <p:grpSpPr bwMode="auto">
              <a:xfrm rot="-571035">
                <a:off x="816" y="720"/>
                <a:ext cx="528" cy="1440"/>
                <a:chOff x="2880" y="720"/>
                <a:chExt cx="528" cy="1440"/>
              </a:xfrm>
            </p:grpSpPr>
            <p:grpSp>
              <p:nvGrpSpPr>
                <p:cNvPr id="55" name="Group 20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57" name="Arc 21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" name="Group 24"/>
            <p:cNvGrpSpPr/>
            <p:nvPr/>
          </p:nvGrpSpPr>
          <p:grpSpPr bwMode="auto">
            <a:xfrm flipV="1">
              <a:off x="2976" y="2208"/>
              <a:ext cx="2160" cy="1440"/>
              <a:chOff x="816" y="720"/>
              <a:chExt cx="2160" cy="1440"/>
            </a:xfrm>
          </p:grpSpPr>
          <p:grpSp>
            <p:nvGrpSpPr>
              <p:cNvPr id="31" name="Group 25"/>
              <p:cNvGrpSpPr/>
              <p:nvPr/>
            </p:nvGrpSpPr>
            <p:grpSpPr bwMode="auto">
              <a:xfrm rot="-604323">
                <a:off x="2448" y="720"/>
                <a:ext cx="528" cy="1440"/>
                <a:chOff x="2880" y="720"/>
                <a:chExt cx="528" cy="1440"/>
              </a:xfrm>
            </p:grpSpPr>
            <p:grpSp>
              <p:nvGrpSpPr>
                <p:cNvPr id="47" name="Group 26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49" name="Arc 2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Group 30"/>
              <p:cNvGrpSpPr/>
              <p:nvPr/>
            </p:nvGrpSpPr>
            <p:grpSpPr bwMode="auto">
              <a:xfrm rot="-663293">
                <a:off x="1920" y="720"/>
                <a:ext cx="528" cy="1440"/>
                <a:chOff x="2880" y="720"/>
                <a:chExt cx="528" cy="1440"/>
              </a:xfrm>
            </p:grpSpPr>
            <p:grpSp>
              <p:nvGrpSpPr>
                <p:cNvPr id="43" name="Group 31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45" name="Arc 3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4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Group 35"/>
              <p:cNvGrpSpPr/>
              <p:nvPr/>
            </p:nvGrpSpPr>
            <p:grpSpPr bwMode="auto">
              <a:xfrm rot="-588183">
                <a:off x="1344" y="720"/>
                <a:ext cx="528" cy="1440"/>
                <a:chOff x="2880" y="720"/>
                <a:chExt cx="528" cy="1440"/>
              </a:xfrm>
            </p:grpSpPr>
            <p:grpSp>
              <p:nvGrpSpPr>
                <p:cNvPr id="39" name="Group 36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41" name="Arc 37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0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Group 40"/>
              <p:cNvGrpSpPr/>
              <p:nvPr/>
            </p:nvGrpSpPr>
            <p:grpSpPr bwMode="auto">
              <a:xfrm rot="-571035">
                <a:off x="816" y="720"/>
                <a:ext cx="528" cy="1440"/>
                <a:chOff x="2880" y="720"/>
                <a:chExt cx="528" cy="1440"/>
              </a:xfrm>
            </p:grpSpPr>
            <p:grpSp>
              <p:nvGrpSpPr>
                <p:cNvPr id="35" name="Group 41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37" name="Arc 42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0000FF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1" name="Group 45"/>
          <p:cNvGrpSpPr/>
          <p:nvPr/>
        </p:nvGrpSpPr>
        <p:grpSpPr bwMode="auto">
          <a:xfrm>
            <a:off x="4138674" y="1363064"/>
            <a:ext cx="4825814" cy="1207980"/>
            <a:chOff x="952" y="2062"/>
            <a:chExt cx="4366" cy="1443"/>
          </a:xfrm>
        </p:grpSpPr>
        <p:sp>
          <p:nvSpPr>
            <p:cNvPr id="72" name="Line 46"/>
            <p:cNvSpPr>
              <a:spLocks noChangeShapeType="1"/>
            </p:cNvSpPr>
            <p:nvPr/>
          </p:nvSpPr>
          <p:spPr bwMode="auto">
            <a:xfrm rot="20896095" flipV="1">
              <a:off x="1536" y="2160"/>
              <a:ext cx="582" cy="134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3" name="Group 47"/>
            <p:cNvGrpSpPr/>
            <p:nvPr/>
          </p:nvGrpSpPr>
          <p:grpSpPr bwMode="auto">
            <a:xfrm>
              <a:off x="952" y="2062"/>
              <a:ext cx="4366" cy="1443"/>
              <a:chOff x="960" y="2062"/>
              <a:chExt cx="4366" cy="1443"/>
            </a:xfrm>
          </p:grpSpPr>
          <p:grpSp>
            <p:nvGrpSpPr>
              <p:cNvPr id="74" name="Group 48"/>
              <p:cNvGrpSpPr/>
              <p:nvPr/>
            </p:nvGrpSpPr>
            <p:grpSpPr bwMode="auto">
              <a:xfrm rot="-713839">
                <a:off x="2639" y="2062"/>
                <a:ext cx="528" cy="1440"/>
                <a:chOff x="2880" y="720"/>
                <a:chExt cx="528" cy="1440"/>
              </a:xfrm>
            </p:grpSpPr>
            <p:grpSp>
              <p:nvGrpSpPr>
                <p:cNvPr id="108" name="Group 49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110" name="Arc 50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9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Group 53"/>
              <p:cNvGrpSpPr/>
              <p:nvPr/>
            </p:nvGrpSpPr>
            <p:grpSpPr bwMode="auto">
              <a:xfrm rot="-659978">
                <a:off x="2111" y="2062"/>
                <a:ext cx="528" cy="1440"/>
                <a:chOff x="2880" y="720"/>
                <a:chExt cx="528" cy="1440"/>
              </a:xfrm>
            </p:grpSpPr>
            <p:grpSp>
              <p:nvGrpSpPr>
                <p:cNvPr id="104" name="Group 54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106" name="Arc 55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5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Group 58"/>
              <p:cNvGrpSpPr/>
              <p:nvPr/>
            </p:nvGrpSpPr>
            <p:grpSpPr bwMode="auto">
              <a:xfrm rot="-703905">
                <a:off x="1535" y="2064"/>
                <a:ext cx="571" cy="1438"/>
                <a:chOff x="2880" y="720"/>
                <a:chExt cx="518" cy="1440"/>
              </a:xfrm>
            </p:grpSpPr>
            <p:sp>
              <p:nvSpPr>
                <p:cNvPr id="102" name="Arc 59"/>
                <p:cNvSpPr>
                  <a:spLocks noChangeArrowheads="1"/>
                </p:cNvSpPr>
                <p:nvPr/>
              </p:nvSpPr>
              <p:spPr bwMode="auto">
                <a:xfrm>
                  <a:off x="2880" y="720"/>
                  <a:ext cx="518" cy="1440"/>
                </a:xfrm>
                <a:custGeom>
                  <a:avLst/>
                  <a:gdLst>
                    <a:gd name="T0" fmla="*/ -1 w 7767"/>
                    <a:gd name="T1" fmla="*/ 0 h 21600"/>
                    <a:gd name="T2" fmla="*/ 7767 w 7767"/>
                    <a:gd name="T3" fmla="*/ 1444 h 21600"/>
                    <a:gd name="T4" fmla="*/ -1 w 7767"/>
                    <a:gd name="T5" fmla="*/ 0 h 21600"/>
                    <a:gd name="T6" fmla="*/ 7767 w 7767"/>
                    <a:gd name="T7" fmla="*/ 1444 h 21600"/>
                    <a:gd name="T8" fmla="*/ 0 w 7767"/>
                    <a:gd name="T9" fmla="*/ 21600 h 21600"/>
                    <a:gd name="T10" fmla="*/ -1 w 7767"/>
                    <a:gd name="T11" fmla="*/ 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67" h="21600" fill="none">
                      <a:moveTo>
                        <a:pt x="-1" y="0"/>
                      </a:moveTo>
                      <a:cubicBezTo>
                        <a:pt x="2655" y="0"/>
                        <a:pt x="5288" y="489"/>
                        <a:pt x="7767" y="1444"/>
                      </a:cubicBezTo>
                    </a:path>
                    <a:path w="7767" h="21600" stroke="0">
                      <a:moveTo>
                        <a:pt x="-1" y="0"/>
                      </a:moveTo>
                      <a:cubicBezTo>
                        <a:pt x="2655" y="0"/>
                        <a:pt x="5288" y="489"/>
                        <a:pt x="7767" y="1444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" name="Line 60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144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" name="Group 61"/>
              <p:cNvGrpSpPr/>
              <p:nvPr/>
            </p:nvGrpSpPr>
            <p:grpSpPr bwMode="auto">
              <a:xfrm rot="-783160">
                <a:off x="960" y="2064"/>
                <a:ext cx="576" cy="1436"/>
                <a:chOff x="2880" y="720"/>
                <a:chExt cx="528" cy="1440"/>
              </a:xfrm>
            </p:grpSpPr>
            <p:grpSp>
              <p:nvGrpSpPr>
                <p:cNvPr id="98" name="Group 62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100" name="Arc 6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9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" name="Group 66"/>
              <p:cNvGrpSpPr/>
              <p:nvPr/>
            </p:nvGrpSpPr>
            <p:grpSpPr bwMode="auto">
              <a:xfrm rot="-718473">
                <a:off x="4800" y="2064"/>
                <a:ext cx="526" cy="1440"/>
                <a:chOff x="2880" y="720"/>
                <a:chExt cx="528" cy="1440"/>
              </a:xfrm>
            </p:grpSpPr>
            <p:grpSp>
              <p:nvGrpSpPr>
                <p:cNvPr id="94" name="Group 67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96" name="Arc 6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5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71"/>
              <p:cNvGrpSpPr/>
              <p:nvPr/>
            </p:nvGrpSpPr>
            <p:grpSpPr bwMode="auto">
              <a:xfrm rot="-659978">
                <a:off x="4270" y="2065"/>
                <a:ext cx="528" cy="1440"/>
                <a:chOff x="2880" y="720"/>
                <a:chExt cx="528" cy="1440"/>
              </a:xfrm>
            </p:grpSpPr>
            <p:grpSp>
              <p:nvGrpSpPr>
                <p:cNvPr id="90" name="Group 72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92" name="Arc 7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1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" name="Group 76"/>
              <p:cNvGrpSpPr/>
              <p:nvPr/>
            </p:nvGrpSpPr>
            <p:grpSpPr bwMode="auto">
              <a:xfrm rot="-676884">
                <a:off x="3695" y="2064"/>
                <a:ext cx="528" cy="1440"/>
                <a:chOff x="2880" y="720"/>
                <a:chExt cx="528" cy="1440"/>
              </a:xfrm>
            </p:grpSpPr>
            <p:grpSp>
              <p:nvGrpSpPr>
                <p:cNvPr id="86" name="Group 77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88" name="Arc 78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7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Group 81"/>
              <p:cNvGrpSpPr/>
              <p:nvPr/>
            </p:nvGrpSpPr>
            <p:grpSpPr bwMode="auto">
              <a:xfrm rot="-790180">
                <a:off x="3167" y="2064"/>
                <a:ext cx="528" cy="1440"/>
                <a:chOff x="2880" y="720"/>
                <a:chExt cx="528" cy="1440"/>
              </a:xfrm>
            </p:grpSpPr>
            <p:grpSp>
              <p:nvGrpSpPr>
                <p:cNvPr id="82" name="Group 82"/>
                <p:cNvGrpSpPr/>
                <p:nvPr/>
              </p:nvGrpSpPr>
              <p:grpSpPr bwMode="auto">
                <a:xfrm>
                  <a:off x="2880" y="720"/>
                  <a:ext cx="518" cy="1440"/>
                  <a:chOff x="2880" y="720"/>
                  <a:chExt cx="518" cy="1440"/>
                </a:xfrm>
              </p:grpSpPr>
              <p:sp>
                <p:nvSpPr>
                  <p:cNvPr id="84" name="Arc 83"/>
                  <p:cNvSpPr>
                    <a:spLocks noChangeArrowheads="1"/>
                  </p:cNvSpPr>
                  <p:nvPr/>
                </p:nvSpPr>
                <p:spPr bwMode="auto">
                  <a:xfrm>
                    <a:off x="2880" y="720"/>
                    <a:ext cx="518" cy="1440"/>
                  </a:xfrm>
                  <a:custGeom>
                    <a:avLst/>
                    <a:gdLst>
                      <a:gd name="T0" fmla="*/ -1 w 7767"/>
                      <a:gd name="T1" fmla="*/ 0 h 21600"/>
                      <a:gd name="T2" fmla="*/ 7767 w 7767"/>
                      <a:gd name="T3" fmla="*/ 1444 h 21600"/>
                      <a:gd name="T4" fmla="*/ -1 w 7767"/>
                      <a:gd name="T5" fmla="*/ 0 h 21600"/>
                      <a:gd name="T6" fmla="*/ 7767 w 7767"/>
                      <a:gd name="T7" fmla="*/ 1444 h 21600"/>
                      <a:gd name="T8" fmla="*/ 0 w 7767"/>
                      <a:gd name="T9" fmla="*/ 21600 h 21600"/>
                      <a:gd name="T10" fmla="*/ -1 w 7767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767" h="21600" fill="none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</a:path>
                      <a:path w="7767" h="21600" stroke="0">
                        <a:moveTo>
                          <a:pt x="-1" y="0"/>
                        </a:moveTo>
                        <a:cubicBezTo>
                          <a:pt x="2655" y="0"/>
                          <a:pt x="5288" y="489"/>
                          <a:pt x="7767" y="1444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720"/>
                    <a:ext cx="0" cy="14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3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2880" y="816"/>
                  <a:ext cx="528" cy="1344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2" name="Text Box 22"/>
          <p:cNvSpPr txBox="1">
            <a:spLocks noChangeArrowheads="1"/>
          </p:cNvSpPr>
          <p:nvPr/>
        </p:nvSpPr>
        <p:spPr bwMode="auto">
          <a:xfrm>
            <a:off x="612985" y="847444"/>
            <a:ext cx="2152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 bwMode="auto">
          <a:xfrm>
            <a:off x="3235415" y="2064224"/>
            <a:ext cx="4291708" cy="985147"/>
            <a:chOff x="1955" y="527"/>
            <a:chExt cx="3769" cy="1179"/>
          </a:xfrm>
        </p:grpSpPr>
        <p:grpSp>
          <p:nvGrpSpPr>
            <p:cNvPr id="45059" name="Group 3"/>
            <p:cNvGrpSpPr/>
            <p:nvPr/>
          </p:nvGrpSpPr>
          <p:grpSpPr bwMode="auto">
            <a:xfrm>
              <a:off x="1994" y="527"/>
              <a:ext cx="3730" cy="1108"/>
              <a:chOff x="384" y="2016"/>
              <a:chExt cx="4813" cy="1397"/>
            </a:xfrm>
          </p:grpSpPr>
          <p:grpSp>
            <p:nvGrpSpPr>
              <p:cNvPr id="45060" name="Group 4"/>
              <p:cNvGrpSpPr/>
              <p:nvPr/>
            </p:nvGrpSpPr>
            <p:grpSpPr bwMode="auto">
              <a:xfrm rot="4500000">
                <a:off x="-72" y="2464"/>
                <a:ext cx="1397" cy="493"/>
                <a:chOff x="1104" y="2502"/>
                <a:chExt cx="1397" cy="493"/>
              </a:xfrm>
            </p:grpSpPr>
            <p:sp>
              <p:nvSpPr>
                <p:cNvPr id="45061" name="AutoShape 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62" name="Arc 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63" name="Group 7"/>
              <p:cNvGrpSpPr/>
              <p:nvPr/>
            </p:nvGrpSpPr>
            <p:grpSpPr bwMode="auto">
              <a:xfrm rot="4500000">
                <a:off x="216" y="2464"/>
                <a:ext cx="1397" cy="493"/>
                <a:chOff x="1104" y="2502"/>
                <a:chExt cx="1397" cy="493"/>
              </a:xfrm>
            </p:grpSpPr>
            <p:sp>
              <p:nvSpPr>
                <p:cNvPr id="45064" name="AutoShape 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65" name="Arc 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66" name="Group 10"/>
              <p:cNvGrpSpPr/>
              <p:nvPr/>
            </p:nvGrpSpPr>
            <p:grpSpPr bwMode="auto">
              <a:xfrm rot="4500000">
                <a:off x="504" y="2464"/>
                <a:ext cx="1397" cy="493"/>
                <a:chOff x="1104" y="2502"/>
                <a:chExt cx="1397" cy="493"/>
              </a:xfrm>
            </p:grpSpPr>
            <p:sp>
              <p:nvSpPr>
                <p:cNvPr id="45067" name="AutoShape 1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68" name="Arc 1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69" name="Group 13"/>
              <p:cNvGrpSpPr/>
              <p:nvPr/>
            </p:nvGrpSpPr>
            <p:grpSpPr bwMode="auto">
              <a:xfrm rot="4500000">
                <a:off x="792" y="2464"/>
                <a:ext cx="1397" cy="493"/>
                <a:chOff x="1104" y="2502"/>
                <a:chExt cx="1397" cy="493"/>
              </a:xfrm>
            </p:grpSpPr>
            <p:sp>
              <p:nvSpPr>
                <p:cNvPr id="45070" name="AutoShape 1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1" name="Arc 1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72" name="Group 16"/>
              <p:cNvGrpSpPr/>
              <p:nvPr/>
            </p:nvGrpSpPr>
            <p:grpSpPr bwMode="auto">
              <a:xfrm rot="4500000">
                <a:off x="1080" y="2464"/>
                <a:ext cx="1397" cy="493"/>
                <a:chOff x="1104" y="2502"/>
                <a:chExt cx="1397" cy="493"/>
              </a:xfrm>
            </p:grpSpPr>
            <p:sp>
              <p:nvSpPr>
                <p:cNvPr id="45073" name="AutoShape 1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4" name="Arc 1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75" name="Group 19"/>
              <p:cNvGrpSpPr/>
              <p:nvPr/>
            </p:nvGrpSpPr>
            <p:grpSpPr bwMode="auto">
              <a:xfrm rot="4500000">
                <a:off x="1368" y="2464"/>
                <a:ext cx="1397" cy="493"/>
                <a:chOff x="1104" y="2502"/>
                <a:chExt cx="1397" cy="493"/>
              </a:xfrm>
            </p:grpSpPr>
            <p:sp>
              <p:nvSpPr>
                <p:cNvPr id="45076" name="AutoShape 2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77" name="Arc 2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78" name="Group 22"/>
              <p:cNvGrpSpPr/>
              <p:nvPr/>
            </p:nvGrpSpPr>
            <p:grpSpPr bwMode="auto">
              <a:xfrm rot="4500000">
                <a:off x="1656" y="2464"/>
                <a:ext cx="1397" cy="493"/>
                <a:chOff x="1104" y="2502"/>
                <a:chExt cx="1397" cy="493"/>
              </a:xfrm>
            </p:grpSpPr>
            <p:sp>
              <p:nvSpPr>
                <p:cNvPr id="45079" name="AutoShape 2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0" name="Arc 2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81" name="Group 25"/>
              <p:cNvGrpSpPr/>
              <p:nvPr/>
            </p:nvGrpSpPr>
            <p:grpSpPr bwMode="auto">
              <a:xfrm rot="4500000">
                <a:off x="1944" y="2464"/>
                <a:ext cx="1397" cy="493"/>
                <a:chOff x="1104" y="2502"/>
                <a:chExt cx="1397" cy="493"/>
              </a:xfrm>
            </p:grpSpPr>
            <p:sp>
              <p:nvSpPr>
                <p:cNvPr id="45082" name="AutoShape 2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3" name="Arc 2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84" name="Group 28"/>
              <p:cNvGrpSpPr/>
              <p:nvPr/>
            </p:nvGrpSpPr>
            <p:grpSpPr bwMode="auto">
              <a:xfrm rot="4500000">
                <a:off x="2232" y="2464"/>
                <a:ext cx="1397" cy="493"/>
                <a:chOff x="1104" y="2502"/>
                <a:chExt cx="1397" cy="493"/>
              </a:xfrm>
            </p:grpSpPr>
            <p:sp>
              <p:nvSpPr>
                <p:cNvPr id="45085" name="AutoShape 2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6" name="Arc 3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87" name="Group 31"/>
              <p:cNvGrpSpPr/>
              <p:nvPr/>
            </p:nvGrpSpPr>
            <p:grpSpPr bwMode="auto">
              <a:xfrm rot="4500000">
                <a:off x="2520" y="2464"/>
                <a:ext cx="1397" cy="493"/>
                <a:chOff x="1104" y="2502"/>
                <a:chExt cx="1397" cy="493"/>
              </a:xfrm>
            </p:grpSpPr>
            <p:sp>
              <p:nvSpPr>
                <p:cNvPr id="45088" name="AutoShape 3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9" name="Arc 3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90" name="Group 34"/>
              <p:cNvGrpSpPr/>
              <p:nvPr/>
            </p:nvGrpSpPr>
            <p:grpSpPr bwMode="auto">
              <a:xfrm rot="4500000">
                <a:off x="3672" y="2464"/>
                <a:ext cx="1397" cy="493"/>
                <a:chOff x="1104" y="2502"/>
                <a:chExt cx="1397" cy="493"/>
              </a:xfrm>
            </p:grpSpPr>
            <p:sp>
              <p:nvSpPr>
                <p:cNvPr id="45091" name="AutoShape 3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2" name="Arc 3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93" name="Group 37"/>
              <p:cNvGrpSpPr/>
              <p:nvPr/>
            </p:nvGrpSpPr>
            <p:grpSpPr bwMode="auto">
              <a:xfrm rot="4500000">
                <a:off x="2808" y="2464"/>
                <a:ext cx="1397" cy="493"/>
                <a:chOff x="1104" y="2502"/>
                <a:chExt cx="1397" cy="493"/>
              </a:xfrm>
            </p:grpSpPr>
            <p:sp>
              <p:nvSpPr>
                <p:cNvPr id="45094" name="AutoShape 3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5" name="Arc 3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96" name="Group 40"/>
              <p:cNvGrpSpPr/>
              <p:nvPr/>
            </p:nvGrpSpPr>
            <p:grpSpPr bwMode="auto">
              <a:xfrm rot="4500000">
                <a:off x="3096" y="2464"/>
                <a:ext cx="1397" cy="493"/>
                <a:chOff x="1104" y="2502"/>
                <a:chExt cx="1397" cy="493"/>
              </a:xfrm>
            </p:grpSpPr>
            <p:sp>
              <p:nvSpPr>
                <p:cNvPr id="45097" name="AutoShape 4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8" name="Arc 4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099" name="Group 43"/>
              <p:cNvGrpSpPr/>
              <p:nvPr/>
            </p:nvGrpSpPr>
            <p:grpSpPr bwMode="auto">
              <a:xfrm rot="4500000">
                <a:off x="3384" y="2464"/>
                <a:ext cx="1397" cy="493"/>
                <a:chOff x="1104" y="2502"/>
                <a:chExt cx="1397" cy="493"/>
              </a:xfrm>
            </p:grpSpPr>
            <p:sp>
              <p:nvSpPr>
                <p:cNvPr id="45100" name="AutoShape 4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1" name="Arc 4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02" name="Group 46"/>
              <p:cNvGrpSpPr/>
              <p:nvPr/>
            </p:nvGrpSpPr>
            <p:grpSpPr bwMode="auto">
              <a:xfrm rot="4500000">
                <a:off x="3960" y="2464"/>
                <a:ext cx="1397" cy="493"/>
                <a:chOff x="1104" y="2502"/>
                <a:chExt cx="1397" cy="493"/>
              </a:xfrm>
            </p:grpSpPr>
            <p:sp>
              <p:nvSpPr>
                <p:cNvPr id="45103" name="AutoShape 4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4" name="Arc 4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05" name="Group 49"/>
              <p:cNvGrpSpPr/>
              <p:nvPr/>
            </p:nvGrpSpPr>
            <p:grpSpPr bwMode="auto">
              <a:xfrm rot="4500000">
                <a:off x="4248" y="2464"/>
                <a:ext cx="1397" cy="493"/>
                <a:chOff x="1104" y="2502"/>
                <a:chExt cx="1397" cy="493"/>
              </a:xfrm>
            </p:grpSpPr>
            <p:sp>
              <p:nvSpPr>
                <p:cNvPr id="45106" name="AutoShape 5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7" name="Arc 5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5108" name="Group 52"/>
            <p:cNvGrpSpPr/>
            <p:nvPr/>
          </p:nvGrpSpPr>
          <p:grpSpPr bwMode="auto">
            <a:xfrm rot="10800000">
              <a:off x="1955" y="598"/>
              <a:ext cx="3730" cy="1108"/>
              <a:chOff x="384" y="2016"/>
              <a:chExt cx="4813" cy="1397"/>
            </a:xfrm>
          </p:grpSpPr>
          <p:grpSp>
            <p:nvGrpSpPr>
              <p:cNvPr id="45109" name="Group 53"/>
              <p:cNvGrpSpPr/>
              <p:nvPr/>
            </p:nvGrpSpPr>
            <p:grpSpPr bwMode="auto">
              <a:xfrm rot="4500000">
                <a:off x="-72" y="2464"/>
                <a:ext cx="1397" cy="493"/>
                <a:chOff x="1104" y="2502"/>
                <a:chExt cx="1397" cy="493"/>
              </a:xfrm>
            </p:grpSpPr>
            <p:sp>
              <p:nvSpPr>
                <p:cNvPr id="45110" name="AutoShape 5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11" name="Arc 5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12" name="Group 56"/>
              <p:cNvGrpSpPr/>
              <p:nvPr/>
            </p:nvGrpSpPr>
            <p:grpSpPr bwMode="auto">
              <a:xfrm rot="4500000">
                <a:off x="216" y="2464"/>
                <a:ext cx="1397" cy="493"/>
                <a:chOff x="1104" y="2502"/>
                <a:chExt cx="1397" cy="493"/>
              </a:xfrm>
            </p:grpSpPr>
            <p:sp>
              <p:nvSpPr>
                <p:cNvPr id="45113" name="AutoShape 5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14" name="Arc 5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15" name="Group 59"/>
              <p:cNvGrpSpPr/>
              <p:nvPr/>
            </p:nvGrpSpPr>
            <p:grpSpPr bwMode="auto">
              <a:xfrm rot="4500000">
                <a:off x="504" y="2464"/>
                <a:ext cx="1397" cy="493"/>
                <a:chOff x="1104" y="2502"/>
                <a:chExt cx="1397" cy="493"/>
              </a:xfrm>
            </p:grpSpPr>
            <p:sp>
              <p:nvSpPr>
                <p:cNvPr id="45116" name="AutoShape 6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17" name="Arc 6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18" name="Group 62"/>
              <p:cNvGrpSpPr/>
              <p:nvPr/>
            </p:nvGrpSpPr>
            <p:grpSpPr bwMode="auto">
              <a:xfrm rot="4500000">
                <a:off x="792" y="2464"/>
                <a:ext cx="1397" cy="493"/>
                <a:chOff x="1104" y="2502"/>
                <a:chExt cx="1397" cy="493"/>
              </a:xfrm>
            </p:grpSpPr>
            <p:sp>
              <p:nvSpPr>
                <p:cNvPr id="45119" name="AutoShape 6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0" name="Arc 6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21" name="Group 65"/>
              <p:cNvGrpSpPr/>
              <p:nvPr/>
            </p:nvGrpSpPr>
            <p:grpSpPr bwMode="auto">
              <a:xfrm rot="4500000">
                <a:off x="1080" y="2464"/>
                <a:ext cx="1397" cy="493"/>
                <a:chOff x="1104" y="2502"/>
                <a:chExt cx="1397" cy="493"/>
              </a:xfrm>
            </p:grpSpPr>
            <p:sp>
              <p:nvSpPr>
                <p:cNvPr id="45122" name="AutoShape 6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3" name="Arc 6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24" name="Group 68"/>
              <p:cNvGrpSpPr/>
              <p:nvPr/>
            </p:nvGrpSpPr>
            <p:grpSpPr bwMode="auto">
              <a:xfrm rot="4500000">
                <a:off x="1368" y="2464"/>
                <a:ext cx="1397" cy="493"/>
                <a:chOff x="1104" y="2502"/>
                <a:chExt cx="1397" cy="493"/>
              </a:xfrm>
            </p:grpSpPr>
            <p:sp>
              <p:nvSpPr>
                <p:cNvPr id="45125" name="AutoShape 6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6" name="Arc 7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27" name="Group 71"/>
              <p:cNvGrpSpPr/>
              <p:nvPr/>
            </p:nvGrpSpPr>
            <p:grpSpPr bwMode="auto">
              <a:xfrm rot="4500000">
                <a:off x="1656" y="2464"/>
                <a:ext cx="1397" cy="493"/>
                <a:chOff x="1104" y="2502"/>
                <a:chExt cx="1397" cy="493"/>
              </a:xfrm>
            </p:grpSpPr>
            <p:sp>
              <p:nvSpPr>
                <p:cNvPr id="45128" name="AutoShape 7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29" name="Arc 7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30" name="Group 74"/>
              <p:cNvGrpSpPr/>
              <p:nvPr/>
            </p:nvGrpSpPr>
            <p:grpSpPr bwMode="auto">
              <a:xfrm rot="4500000">
                <a:off x="1944" y="2464"/>
                <a:ext cx="1397" cy="493"/>
                <a:chOff x="1104" y="2502"/>
                <a:chExt cx="1397" cy="493"/>
              </a:xfrm>
            </p:grpSpPr>
            <p:sp>
              <p:nvSpPr>
                <p:cNvPr id="45131" name="AutoShape 7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2" name="Arc 7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33" name="Group 77"/>
              <p:cNvGrpSpPr/>
              <p:nvPr/>
            </p:nvGrpSpPr>
            <p:grpSpPr bwMode="auto">
              <a:xfrm rot="4500000">
                <a:off x="2232" y="2464"/>
                <a:ext cx="1397" cy="493"/>
                <a:chOff x="1104" y="2502"/>
                <a:chExt cx="1397" cy="493"/>
              </a:xfrm>
            </p:grpSpPr>
            <p:sp>
              <p:nvSpPr>
                <p:cNvPr id="45134" name="AutoShape 7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5" name="Arc 7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36" name="Group 80"/>
              <p:cNvGrpSpPr/>
              <p:nvPr/>
            </p:nvGrpSpPr>
            <p:grpSpPr bwMode="auto">
              <a:xfrm rot="4500000">
                <a:off x="2520" y="2464"/>
                <a:ext cx="1397" cy="493"/>
                <a:chOff x="1104" y="2502"/>
                <a:chExt cx="1397" cy="493"/>
              </a:xfrm>
            </p:grpSpPr>
            <p:sp>
              <p:nvSpPr>
                <p:cNvPr id="45137" name="AutoShape 8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38" name="Arc 8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39" name="Group 83"/>
              <p:cNvGrpSpPr/>
              <p:nvPr/>
            </p:nvGrpSpPr>
            <p:grpSpPr bwMode="auto">
              <a:xfrm rot="4500000">
                <a:off x="3672" y="2464"/>
                <a:ext cx="1397" cy="493"/>
                <a:chOff x="1104" y="2502"/>
                <a:chExt cx="1397" cy="493"/>
              </a:xfrm>
            </p:grpSpPr>
            <p:sp>
              <p:nvSpPr>
                <p:cNvPr id="45140" name="AutoShape 8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1" name="Arc 8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42" name="Group 86"/>
              <p:cNvGrpSpPr/>
              <p:nvPr/>
            </p:nvGrpSpPr>
            <p:grpSpPr bwMode="auto">
              <a:xfrm rot="4500000">
                <a:off x="2808" y="2464"/>
                <a:ext cx="1397" cy="493"/>
                <a:chOff x="1104" y="2502"/>
                <a:chExt cx="1397" cy="493"/>
              </a:xfrm>
            </p:grpSpPr>
            <p:sp>
              <p:nvSpPr>
                <p:cNvPr id="45143" name="AutoShape 8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4" name="Arc 8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45" name="Group 89"/>
              <p:cNvGrpSpPr/>
              <p:nvPr/>
            </p:nvGrpSpPr>
            <p:grpSpPr bwMode="auto">
              <a:xfrm rot="4500000">
                <a:off x="3096" y="2464"/>
                <a:ext cx="1397" cy="493"/>
                <a:chOff x="1104" y="2502"/>
                <a:chExt cx="1397" cy="493"/>
              </a:xfrm>
            </p:grpSpPr>
            <p:sp>
              <p:nvSpPr>
                <p:cNvPr id="45146" name="AutoShape 9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47" name="Arc 9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48" name="Group 92"/>
              <p:cNvGrpSpPr/>
              <p:nvPr/>
            </p:nvGrpSpPr>
            <p:grpSpPr bwMode="auto">
              <a:xfrm rot="4500000">
                <a:off x="3384" y="2464"/>
                <a:ext cx="1397" cy="493"/>
                <a:chOff x="1104" y="2502"/>
                <a:chExt cx="1397" cy="493"/>
              </a:xfrm>
            </p:grpSpPr>
            <p:sp>
              <p:nvSpPr>
                <p:cNvPr id="45149" name="AutoShape 9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50" name="Arc 9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51" name="Group 95"/>
              <p:cNvGrpSpPr/>
              <p:nvPr/>
            </p:nvGrpSpPr>
            <p:grpSpPr bwMode="auto">
              <a:xfrm rot="4500000">
                <a:off x="3960" y="2464"/>
                <a:ext cx="1397" cy="493"/>
                <a:chOff x="1104" y="2502"/>
                <a:chExt cx="1397" cy="493"/>
              </a:xfrm>
            </p:grpSpPr>
            <p:sp>
              <p:nvSpPr>
                <p:cNvPr id="45152" name="AutoShape 9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53" name="Arc 9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54" name="Group 98"/>
              <p:cNvGrpSpPr/>
              <p:nvPr/>
            </p:nvGrpSpPr>
            <p:grpSpPr bwMode="auto">
              <a:xfrm rot="4500000">
                <a:off x="4248" y="2464"/>
                <a:ext cx="1397" cy="493"/>
                <a:chOff x="1104" y="2502"/>
                <a:chExt cx="1397" cy="493"/>
              </a:xfrm>
            </p:grpSpPr>
            <p:sp>
              <p:nvSpPr>
                <p:cNvPr id="45155" name="AutoShape 9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56" name="Arc 10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5158" name="Text Box 102"/>
          <p:cNvSpPr txBox="1">
            <a:spLocks noChangeArrowheads="1"/>
          </p:cNvSpPr>
          <p:nvPr/>
        </p:nvSpPr>
        <p:spPr bwMode="auto">
          <a:xfrm>
            <a:off x="2247900" y="46910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grpSp>
        <p:nvGrpSpPr>
          <p:cNvPr id="45159" name="Group 103"/>
          <p:cNvGrpSpPr/>
          <p:nvPr/>
        </p:nvGrpSpPr>
        <p:grpSpPr bwMode="auto">
          <a:xfrm>
            <a:off x="1197088" y="1527636"/>
            <a:ext cx="2009879" cy="1896666"/>
            <a:chOff x="63" y="162"/>
            <a:chExt cx="1816" cy="1860"/>
          </a:xfrm>
        </p:grpSpPr>
        <p:grpSp>
          <p:nvGrpSpPr>
            <p:cNvPr id="45160" name="Group 104"/>
            <p:cNvGrpSpPr/>
            <p:nvPr/>
          </p:nvGrpSpPr>
          <p:grpSpPr bwMode="auto">
            <a:xfrm>
              <a:off x="63" y="839"/>
              <a:ext cx="1816" cy="1183"/>
              <a:chOff x="1440" y="1768"/>
              <a:chExt cx="2882" cy="1832"/>
            </a:xfrm>
          </p:grpSpPr>
          <p:grpSp>
            <p:nvGrpSpPr>
              <p:cNvPr id="45161" name="Group 105"/>
              <p:cNvGrpSpPr/>
              <p:nvPr/>
            </p:nvGrpSpPr>
            <p:grpSpPr bwMode="auto">
              <a:xfrm rot="5400000" flipV="1">
                <a:off x="2161" y="1439"/>
                <a:ext cx="1440" cy="2882"/>
                <a:chOff x="2880" y="720"/>
                <a:chExt cx="1440" cy="2882"/>
              </a:xfrm>
            </p:grpSpPr>
            <p:sp>
              <p:nvSpPr>
                <p:cNvPr id="45162" name="Arc 106"/>
                <p:cNvSpPr>
                  <a:spLocks noChangeArrowheads="1"/>
                </p:cNvSpPr>
                <p:nvPr/>
              </p:nvSpPr>
              <p:spPr bwMode="auto">
                <a:xfrm>
                  <a:off x="2880" y="722"/>
                  <a:ext cx="1440" cy="2880"/>
                </a:xfrm>
                <a:custGeom>
                  <a:avLst/>
                  <a:gdLst>
                    <a:gd name="T0" fmla="*/ -1 w 21600"/>
                    <a:gd name="T1" fmla="*/ 0 h 43200"/>
                    <a:gd name="T2" fmla="*/ 21600 w 21600"/>
                    <a:gd name="T3" fmla="*/ 21600 h 43200"/>
                    <a:gd name="T4" fmla="*/ 89 w 21600"/>
                    <a:gd name="T5" fmla="*/ 43199 h 43200"/>
                    <a:gd name="T6" fmla="*/ -1 w 21600"/>
                    <a:gd name="T7" fmla="*/ 0 h 43200"/>
                    <a:gd name="T8" fmla="*/ 21600 w 21600"/>
                    <a:gd name="T9" fmla="*/ 21600 h 43200"/>
                    <a:gd name="T10" fmla="*/ 89 w 21600"/>
                    <a:gd name="T11" fmla="*/ 43199 h 43200"/>
                    <a:gd name="T12" fmla="*/ 0 w 21600"/>
                    <a:gd name="T13" fmla="*/ 21600 h 43200"/>
                    <a:gd name="T14" fmla="*/ -1 w 21600"/>
                    <a:gd name="T15" fmla="*/ 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432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</a:path>
                    <a:path w="21600" h="432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163" name="Line 107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5164" name="Line 108"/>
              <p:cNvSpPr>
                <a:spLocks noChangeShapeType="1"/>
              </p:cNvSpPr>
              <p:nvPr/>
            </p:nvSpPr>
            <p:spPr bwMode="auto">
              <a:xfrm rot="-2700000">
                <a:off x="3386" y="1946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65" name="Line 109"/>
              <p:cNvSpPr>
                <a:spLocks noChangeShapeType="1"/>
              </p:cNvSpPr>
              <p:nvPr/>
            </p:nvSpPr>
            <p:spPr bwMode="auto">
              <a:xfrm rot="-2700000">
                <a:off x="3268" y="1768"/>
                <a:ext cx="558" cy="13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66" name="Line 110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0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67" name="Line 111"/>
              <p:cNvSpPr>
                <a:spLocks noChangeShapeType="1"/>
              </p:cNvSpPr>
              <p:nvPr/>
            </p:nvSpPr>
            <p:spPr bwMode="auto">
              <a:xfrm>
                <a:off x="1440" y="2160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68" name="Line 112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69" name="Line 113"/>
              <p:cNvSpPr>
                <a:spLocks noChangeShapeType="1"/>
              </p:cNvSpPr>
              <p:nvPr/>
            </p:nvSpPr>
            <p:spPr bwMode="auto">
              <a:xfrm rot="2700000" flipH="1">
                <a:off x="2368" y="1952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0" name="Line 114"/>
              <p:cNvSpPr>
                <a:spLocks noChangeShapeType="1"/>
              </p:cNvSpPr>
              <p:nvPr/>
            </p:nvSpPr>
            <p:spPr bwMode="auto">
              <a:xfrm rot="2700000" flipH="1">
                <a:off x="1948" y="1778"/>
                <a:ext cx="545" cy="1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1" name="Line 115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2" name="Line 116"/>
              <p:cNvSpPr>
                <a:spLocks noChangeShapeType="1"/>
              </p:cNvSpPr>
              <p:nvPr/>
            </p:nvSpPr>
            <p:spPr bwMode="auto">
              <a:xfrm flipH="1">
                <a:off x="2352" y="2160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3" name="Line 117"/>
              <p:cNvSpPr>
                <a:spLocks noChangeShapeType="1"/>
              </p:cNvSpPr>
              <p:nvPr/>
            </p:nvSpPr>
            <p:spPr bwMode="auto">
              <a:xfrm flipH="1">
                <a:off x="1488" y="2160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4" name="Line 118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5" name="Line 119"/>
              <p:cNvSpPr>
                <a:spLocks noChangeShapeType="1"/>
              </p:cNvSpPr>
              <p:nvPr/>
            </p:nvSpPr>
            <p:spPr bwMode="auto">
              <a:xfrm flipH="1">
                <a:off x="1680" y="2160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6" name="Line 120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7" name="Line 121"/>
              <p:cNvSpPr>
                <a:spLocks noChangeShapeType="1"/>
              </p:cNvSpPr>
              <p:nvPr/>
            </p:nvSpPr>
            <p:spPr bwMode="auto">
              <a:xfrm flipH="1">
                <a:off x="2112" y="2160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8" name="Line 122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79" name="Line 123"/>
              <p:cNvSpPr>
                <a:spLocks noChangeShapeType="1"/>
              </p:cNvSpPr>
              <p:nvPr/>
            </p:nvSpPr>
            <p:spPr bwMode="auto">
              <a:xfrm flipH="1">
                <a:off x="2622" y="2160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80" name="Line 124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181" name="Group 125"/>
            <p:cNvGrpSpPr/>
            <p:nvPr/>
          </p:nvGrpSpPr>
          <p:grpSpPr bwMode="auto">
            <a:xfrm flipV="1">
              <a:off x="63" y="162"/>
              <a:ext cx="1816" cy="1183"/>
              <a:chOff x="1536" y="1864"/>
              <a:chExt cx="2882" cy="1832"/>
            </a:xfrm>
          </p:grpSpPr>
          <p:grpSp>
            <p:nvGrpSpPr>
              <p:cNvPr id="45182" name="Group 126"/>
              <p:cNvGrpSpPr/>
              <p:nvPr/>
            </p:nvGrpSpPr>
            <p:grpSpPr bwMode="auto">
              <a:xfrm rot="5400000" flipV="1">
                <a:off x="2257" y="1535"/>
                <a:ext cx="1440" cy="2882"/>
                <a:chOff x="2880" y="720"/>
                <a:chExt cx="1440" cy="2882"/>
              </a:xfrm>
            </p:grpSpPr>
            <p:sp>
              <p:nvSpPr>
                <p:cNvPr id="45183" name="Arc 127"/>
                <p:cNvSpPr>
                  <a:spLocks noChangeArrowheads="1"/>
                </p:cNvSpPr>
                <p:nvPr/>
              </p:nvSpPr>
              <p:spPr bwMode="auto">
                <a:xfrm>
                  <a:off x="2880" y="722"/>
                  <a:ext cx="1440" cy="2880"/>
                </a:xfrm>
                <a:custGeom>
                  <a:avLst/>
                  <a:gdLst>
                    <a:gd name="T0" fmla="*/ -1 w 21600"/>
                    <a:gd name="T1" fmla="*/ 0 h 43200"/>
                    <a:gd name="T2" fmla="*/ 21600 w 21600"/>
                    <a:gd name="T3" fmla="*/ 21600 h 43200"/>
                    <a:gd name="T4" fmla="*/ 89 w 21600"/>
                    <a:gd name="T5" fmla="*/ 43199 h 43200"/>
                    <a:gd name="T6" fmla="*/ -1 w 21600"/>
                    <a:gd name="T7" fmla="*/ 0 h 43200"/>
                    <a:gd name="T8" fmla="*/ 21600 w 21600"/>
                    <a:gd name="T9" fmla="*/ 21600 h 43200"/>
                    <a:gd name="T10" fmla="*/ 89 w 21600"/>
                    <a:gd name="T11" fmla="*/ 43199 h 43200"/>
                    <a:gd name="T12" fmla="*/ 0 w 21600"/>
                    <a:gd name="T13" fmla="*/ 21600 h 43200"/>
                    <a:gd name="T14" fmla="*/ -1 w 21600"/>
                    <a:gd name="T15" fmla="*/ 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432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</a:path>
                    <a:path w="21600" h="432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184" name="Line 128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5185" name="Line 129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0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86" name="Line 130"/>
              <p:cNvSpPr>
                <a:spLocks noChangeShapeType="1"/>
              </p:cNvSpPr>
              <p:nvPr/>
            </p:nvSpPr>
            <p:spPr bwMode="auto">
              <a:xfrm>
                <a:off x="1536" y="2256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87" name="Line 131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88" name="Line 132"/>
              <p:cNvSpPr>
                <a:spLocks noChangeShapeType="1"/>
              </p:cNvSpPr>
              <p:nvPr/>
            </p:nvSpPr>
            <p:spPr bwMode="auto">
              <a:xfrm rot="-2700000">
                <a:off x="3482" y="2042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89" name="Line 133"/>
              <p:cNvSpPr>
                <a:spLocks noChangeShapeType="1"/>
              </p:cNvSpPr>
              <p:nvPr/>
            </p:nvSpPr>
            <p:spPr bwMode="auto">
              <a:xfrm rot="2700000" flipH="1">
                <a:off x="2464" y="2048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0" name="Line 134"/>
              <p:cNvSpPr>
                <a:spLocks noChangeShapeType="1"/>
              </p:cNvSpPr>
              <p:nvPr/>
            </p:nvSpPr>
            <p:spPr bwMode="auto">
              <a:xfrm rot="2700000" flipH="1">
                <a:off x="2044" y="1874"/>
                <a:ext cx="545" cy="1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1" name="Line 135"/>
              <p:cNvSpPr>
                <a:spLocks noChangeShapeType="1"/>
              </p:cNvSpPr>
              <p:nvPr/>
            </p:nvSpPr>
            <p:spPr bwMode="auto">
              <a:xfrm rot="-2700000">
                <a:off x="3364" y="1864"/>
                <a:ext cx="558" cy="13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2" name="Line 136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3" name="Line 137"/>
              <p:cNvSpPr>
                <a:spLocks noChangeShapeType="1"/>
              </p:cNvSpPr>
              <p:nvPr/>
            </p:nvSpPr>
            <p:spPr bwMode="auto">
              <a:xfrm flipH="1">
                <a:off x="2448" y="2256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4" name="Line 138"/>
              <p:cNvSpPr>
                <a:spLocks noChangeShapeType="1"/>
              </p:cNvSpPr>
              <p:nvPr/>
            </p:nvSpPr>
            <p:spPr bwMode="auto">
              <a:xfrm flipH="1">
                <a:off x="1584" y="2256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5" name="Line 139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6" name="Line 140"/>
              <p:cNvSpPr>
                <a:spLocks noChangeShapeType="1"/>
              </p:cNvSpPr>
              <p:nvPr/>
            </p:nvSpPr>
            <p:spPr bwMode="auto">
              <a:xfrm flipH="1">
                <a:off x="1776" y="2256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7" name="Line 141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8" name="Line 142"/>
              <p:cNvSpPr>
                <a:spLocks noChangeShapeType="1"/>
              </p:cNvSpPr>
              <p:nvPr/>
            </p:nvSpPr>
            <p:spPr bwMode="auto">
              <a:xfrm flipH="1">
                <a:off x="2208" y="2256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199" name="Line 143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200" name="Line 144"/>
              <p:cNvSpPr>
                <a:spLocks noChangeShapeType="1"/>
              </p:cNvSpPr>
              <p:nvPr/>
            </p:nvSpPr>
            <p:spPr bwMode="auto">
              <a:xfrm flipH="1">
                <a:off x="2718" y="2256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201" name="Line 145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45202" name="Picture 14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466" y="1679385"/>
            <a:ext cx="900113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203" name="AutoShape 151"/>
          <p:cNvSpPr>
            <a:spLocks noChangeArrowheads="1"/>
          </p:cNvSpPr>
          <p:nvPr/>
        </p:nvSpPr>
        <p:spPr bwMode="auto">
          <a:xfrm>
            <a:off x="4285288" y="168460"/>
            <a:ext cx="3582988" cy="940594"/>
          </a:xfrm>
          <a:prstGeom prst="wedgeEllipseCallout">
            <a:avLst>
              <a:gd name="adj1" fmla="val 48583"/>
              <a:gd name="adj2" fmla="val 3873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000" b="1" dirty="0"/>
          </a:p>
        </p:txBody>
      </p:sp>
      <p:sp>
        <p:nvSpPr>
          <p:cNvPr id="151" name="Text Box 22"/>
          <p:cNvSpPr txBox="1">
            <a:spLocks noChangeArrowheads="1"/>
          </p:cNvSpPr>
          <p:nvPr/>
        </p:nvSpPr>
        <p:spPr bwMode="auto">
          <a:xfrm>
            <a:off x="612985" y="847444"/>
            <a:ext cx="2152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CC"/>
                    </a:gs>
                    <a:gs pos="100000">
                      <a:srgbClr val="00FF00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云形标注 151"/>
          <p:cNvSpPr/>
          <p:nvPr/>
        </p:nvSpPr>
        <p:spPr>
          <a:xfrm>
            <a:off x="4790217" y="638757"/>
            <a:ext cx="2695203" cy="1164455"/>
          </a:xfrm>
          <a:prstGeom prst="cloudCallout">
            <a:avLst>
              <a:gd name="adj1" fmla="val 52838"/>
              <a:gd name="adj2" fmla="val 5510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00842" y="670006"/>
            <a:ext cx="228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把圆等分的份数越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多，拼出的图形越接近于平行四边形。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Box 152"/>
          <p:cNvSpPr txBox="1">
            <a:spLocks noChangeArrowheads="1"/>
          </p:cNvSpPr>
          <p:nvPr/>
        </p:nvSpPr>
        <p:spPr bwMode="auto">
          <a:xfrm>
            <a:off x="1331104" y="3620212"/>
            <a:ext cx="6329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在拼剪的过程中，图形形状发生了变化，但面积大小没有改变。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2" grpId="0" animBg="1"/>
      <p:bldP spid="2" grpId="0"/>
      <p:bldP spid="1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45316" y="771550"/>
            <a:ext cx="78057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上面是用剪拼的方法把圆转化成近似的平行四边形或长方形。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600" y="1860224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操作过程。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86167" y="2430439"/>
            <a:ext cx="5905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把圆等分成若干个小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86167" y="2970346"/>
            <a:ext cx="76182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把分割后的小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形拼成近似的平行四边形或长方形。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15616" y="797183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观察比较。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94737" y="1592297"/>
            <a:ext cx="78057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分的份数越多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每一份就会越小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拼成的图形就越近似于长方形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78325" y="2546404"/>
            <a:ext cx="7805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圆的面积等于拼成的这个近似长方形的面积。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94736" y="3075806"/>
            <a:ext cx="78057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③拼成的近似长方形的长相当于圆周长的一半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长方形的宽相当于圆的半径。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Arc 5"/>
          <p:cNvSpPr>
            <a:spLocks noChangeArrowheads="1"/>
          </p:cNvSpPr>
          <p:nvPr/>
        </p:nvSpPr>
        <p:spPr bwMode="auto">
          <a:xfrm rot="5400000" flipV="1">
            <a:off x="3365017" y="839395"/>
            <a:ext cx="1204913" cy="3179763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085" name="Group 7"/>
          <p:cNvGrpSpPr/>
          <p:nvPr/>
        </p:nvGrpSpPr>
        <p:grpSpPr bwMode="auto">
          <a:xfrm>
            <a:off x="1403350" y="3335485"/>
            <a:ext cx="5311775" cy="1246585"/>
            <a:chOff x="1955" y="527"/>
            <a:chExt cx="3769" cy="1179"/>
          </a:xfrm>
        </p:grpSpPr>
        <p:grpSp>
          <p:nvGrpSpPr>
            <p:cNvPr id="46086" name="Group 8"/>
            <p:cNvGrpSpPr/>
            <p:nvPr/>
          </p:nvGrpSpPr>
          <p:grpSpPr bwMode="auto">
            <a:xfrm>
              <a:off x="1994" y="527"/>
              <a:ext cx="3730" cy="1108"/>
              <a:chOff x="384" y="2016"/>
              <a:chExt cx="4813" cy="1397"/>
            </a:xfrm>
          </p:grpSpPr>
          <p:grpSp>
            <p:nvGrpSpPr>
              <p:cNvPr id="46087" name="Group 9"/>
              <p:cNvGrpSpPr/>
              <p:nvPr/>
            </p:nvGrpSpPr>
            <p:grpSpPr bwMode="auto">
              <a:xfrm rot="4500000">
                <a:off x="-72" y="2464"/>
                <a:ext cx="1397" cy="493"/>
                <a:chOff x="1104" y="2502"/>
                <a:chExt cx="1397" cy="493"/>
              </a:xfrm>
            </p:grpSpPr>
            <p:sp>
              <p:nvSpPr>
                <p:cNvPr id="46088" name="AutoShape 1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89" name="Arc 1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90" name="Group 12"/>
              <p:cNvGrpSpPr/>
              <p:nvPr/>
            </p:nvGrpSpPr>
            <p:grpSpPr bwMode="auto">
              <a:xfrm rot="4500000">
                <a:off x="216" y="2464"/>
                <a:ext cx="1397" cy="493"/>
                <a:chOff x="1104" y="2502"/>
                <a:chExt cx="1397" cy="493"/>
              </a:xfrm>
            </p:grpSpPr>
            <p:sp>
              <p:nvSpPr>
                <p:cNvPr id="46091" name="AutoShape 1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92" name="Arc 1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93" name="Group 15"/>
              <p:cNvGrpSpPr/>
              <p:nvPr/>
            </p:nvGrpSpPr>
            <p:grpSpPr bwMode="auto">
              <a:xfrm rot="4500000">
                <a:off x="504" y="2464"/>
                <a:ext cx="1397" cy="493"/>
                <a:chOff x="1104" y="2502"/>
                <a:chExt cx="1397" cy="493"/>
              </a:xfrm>
            </p:grpSpPr>
            <p:sp>
              <p:nvSpPr>
                <p:cNvPr id="46094" name="AutoShape 1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95" name="Arc 1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96" name="Group 18"/>
              <p:cNvGrpSpPr/>
              <p:nvPr/>
            </p:nvGrpSpPr>
            <p:grpSpPr bwMode="auto">
              <a:xfrm rot="4500000">
                <a:off x="792" y="2464"/>
                <a:ext cx="1397" cy="493"/>
                <a:chOff x="1104" y="2502"/>
                <a:chExt cx="1397" cy="493"/>
              </a:xfrm>
            </p:grpSpPr>
            <p:sp>
              <p:nvSpPr>
                <p:cNvPr id="46097" name="AutoShape 1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98" name="Arc 2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99" name="Group 21"/>
              <p:cNvGrpSpPr/>
              <p:nvPr/>
            </p:nvGrpSpPr>
            <p:grpSpPr bwMode="auto">
              <a:xfrm rot="4500000">
                <a:off x="1080" y="2464"/>
                <a:ext cx="1397" cy="493"/>
                <a:chOff x="1104" y="2502"/>
                <a:chExt cx="1397" cy="493"/>
              </a:xfrm>
            </p:grpSpPr>
            <p:sp>
              <p:nvSpPr>
                <p:cNvPr id="46100" name="AutoShape 2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01" name="Arc 2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02" name="Group 24"/>
              <p:cNvGrpSpPr/>
              <p:nvPr/>
            </p:nvGrpSpPr>
            <p:grpSpPr bwMode="auto">
              <a:xfrm rot="4500000">
                <a:off x="1368" y="2464"/>
                <a:ext cx="1397" cy="493"/>
                <a:chOff x="1104" y="2502"/>
                <a:chExt cx="1397" cy="493"/>
              </a:xfrm>
            </p:grpSpPr>
            <p:sp>
              <p:nvSpPr>
                <p:cNvPr id="46103" name="AutoShape 2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04" name="Arc 2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05" name="Group 27"/>
              <p:cNvGrpSpPr/>
              <p:nvPr/>
            </p:nvGrpSpPr>
            <p:grpSpPr bwMode="auto">
              <a:xfrm rot="4500000">
                <a:off x="1656" y="2464"/>
                <a:ext cx="1397" cy="493"/>
                <a:chOff x="1104" y="2502"/>
                <a:chExt cx="1397" cy="493"/>
              </a:xfrm>
            </p:grpSpPr>
            <p:sp>
              <p:nvSpPr>
                <p:cNvPr id="46106" name="AutoShape 2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07" name="Arc 2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08" name="Group 30"/>
              <p:cNvGrpSpPr/>
              <p:nvPr/>
            </p:nvGrpSpPr>
            <p:grpSpPr bwMode="auto">
              <a:xfrm rot="4500000">
                <a:off x="1944" y="2464"/>
                <a:ext cx="1397" cy="493"/>
                <a:chOff x="1104" y="2502"/>
                <a:chExt cx="1397" cy="493"/>
              </a:xfrm>
            </p:grpSpPr>
            <p:sp>
              <p:nvSpPr>
                <p:cNvPr id="46109" name="AutoShape 3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10" name="Arc 3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11" name="Group 33"/>
              <p:cNvGrpSpPr/>
              <p:nvPr/>
            </p:nvGrpSpPr>
            <p:grpSpPr bwMode="auto">
              <a:xfrm rot="4500000">
                <a:off x="2232" y="2464"/>
                <a:ext cx="1397" cy="493"/>
                <a:chOff x="1104" y="2502"/>
                <a:chExt cx="1397" cy="493"/>
              </a:xfrm>
            </p:grpSpPr>
            <p:sp>
              <p:nvSpPr>
                <p:cNvPr id="46112" name="AutoShape 3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13" name="Arc 3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14" name="Group 36"/>
              <p:cNvGrpSpPr/>
              <p:nvPr/>
            </p:nvGrpSpPr>
            <p:grpSpPr bwMode="auto">
              <a:xfrm rot="4500000">
                <a:off x="2520" y="2464"/>
                <a:ext cx="1397" cy="493"/>
                <a:chOff x="1104" y="2502"/>
                <a:chExt cx="1397" cy="493"/>
              </a:xfrm>
            </p:grpSpPr>
            <p:sp>
              <p:nvSpPr>
                <p:cNvPr id="46115" name="AutoShape 3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16" name="Arc 3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17" name="Group 39"/>
              <p:cNvGrpSpPr/>
              <p:nvPr/>
            </p:nvGrpSpPr>
            <p:grpSpPr bwMode="auto">
              <a:xfrm rot="4500000">
                <a:off x="3672" y="2464"/>
                <a:ext cx="1397" cy="493"/>
                <a:chOff x="1104" y="2502"/>
                <a:chExt cx="1397" cy="493"/>
              </a:xfrm>
            </p:grpSpPr>
            <p:sp>
              <p:nvSpPr>
                <p:cNvPr id="46118" name="AutoShape 4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19" name="Arc 4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20" name="Group 42"/>
              <p:cNvGrpSpPr/>
              <p:nvPr/>
            </p:nvGrpSpPr>
            <p:grpSpPr bwMode="auto">
              <a:xfrm rot="4500000">
                <a:off x="2808" y="2464"/>
                <a:ext cx="1397" cy="493"/>
                <a:chOff x="1104" y="2502"/>
                <a:chExt cx="1397" cy="493"/>
              </a:xfrm>
            </p:grpSpPr>
            <p:sp>
              <p:nvSpPr>
                <p:cNvPr id="46121" name="AutoShape 4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22" name="Arc 4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23" name="Group 45"/>
              <p:cNvGrpSpPr/>
              <p:nvPr/>
            </p:nvGrpSpPr>
            <p:grpSpPr bwMode="auto">
              <a:xfrm rot="4500000">
                <a:off x="3096" y="2464"/>
                <a:ext cx="1397" cy="493"/>
                <a:chOff x="1104" y="2502"/>
                <a:chExt cx="1397" cy="493"/>
              </a:xfrm>
            </p:grpSpPr>
            <p:sp>
              <p:nvSpPr>
                <p:cNvPr id="46124" name="AutoShape 4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25" name="Arc 4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26" name="Group 48"/>
              <p:cNvGrpSpPr/>
              <p:nvPr/>
            </p:nvGrpSpPr>
            <p:grpSpPr bwMode="auto">
              <a:xfrm rot="4500000">
                <a:off x="3384" y="2464"/>
                <a:ext cx="1397" cy="493"/>
                <a:chOff x="1104" y="2502"/>
                <a:chExt cx="1397" cy="493"/>
              </a:xfrm>
            </p:grpSpPr>
            <p:sp>
              <p:nvSpPr>
                <p:cNvPr id="46127" name="AutoShape 4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28" name="Arc 5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29" name="Group 51"/>
              <p:cNvGrpSpPr/>
              <p:nvPr/>
            </p:nvGrpSpPr>
            <p:grpSpPr bwMode="auto">
              <a:xfrm rot="4500000">
                <a:off x="3960" y="2464"/>
                <a:ext cx="1397" cy="493"/>
                <a:chOff x="1104" y="2502"/>
                <a:chExt cx="1397" cy="493"/>
              </a:xfrm>
            </p:grpSpPr>
            <p:sp>
              <p:nvSpPr>
                <p:cNvPr id="46130" name="AutoShape 5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31" name="Arc 5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32" name="Group 54"/>
              <p:cNvGrpSpPr/>
              <p:nvPr/>
            </p:nvGrpSpPr>
            <p:grpSpPr bwMode="auto">
              <a:xfrm rot="4500000">
                <a:off x="4248" y="2464"/>
                <a:ext cx="1397" cy="493"/>
                <a:chOff x="1104" y="2502"/>
                <a:chExt cx="1397" cy="493"/>
              </a:xfrm>
            </p:grpSpPr>
            <p:sp>
              <p:nvSpPr>
                <p:cNvPr id="46133" name="AutoShape 5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34" name="Arc 5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135" name="Group 57"/>
            <p:cNvGrpSpPr/>
            <p:nvPr/>
          </p:nvGrpSpPr>
          <p:grpSpPr bwMode="auto">
            <a:xfrm rot="10800000">
              <a:off x="1955" y="598"/>
              <a:ext cx="3730" cy="1108"/>
              <a:chOff x="384" y="2016"/>
              <a:chExt cx="4813" cy="1397"/>
            </a:xfrm>
          </p:grpSpPr>
          <p:grpSp>
            <p:nvGrpSpPr>
              <p:cNvPr id="46136" name="Group 58"/>
              <p:cNvGrpSpPr/>
              <p:nvPr/>
            </p:nvGrpSpPr>
            <p:grpSpPr bwMode="auto">
              <a:xfrm rot="4500000">
                <a:off x="-72" y="2464"/>
                <a:ext cx="1397" cy="493"/>
                <a:chOff x="1104" y="2502"/>
                <a:chExt cx="1397" cy="493"/>
              </a:xfrm>
            </p:grpSpPr>
            <p:sp>
              <p:nvSpPr>
                <p:cNvPr id="46137" name="AutoShape 5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38" name="Arc 6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39" name="Group 61"/>
              <p:cNvGrpSpPr/>
              <p:nvPr/>
            </p:nvGrpSpPr>
            <p:grpSpPr bwMode="auto">
              <a:xfrm rot="4500000">
                <a:off x="216" y="2464"/>
                <a:ext cx="1397" cy="493"/>
                <a:chOff x="1104" y="2502"/>
                <a:chExt cx="1397" cy="493"/>
              </a:xfrm>
            </p:grpSpPr>
            <p:sp>
              <p:nvSpPr>
                <p:cNvPr id="46140" name="AutoShape 6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1" name="Arc 6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42" name="Group 64"/>
              <p:cNvGrpSpPr/>
              <p:nvPr/>
            </p:nvGrpSpPr>
            <p:grpSpPr bwMode="auto">
              <a:xfrm rot="4500000">
                <a:off x="504" y="2464"/>
                <a:ext cx="1397" cy="493"/>
                <a:chOff x="1104" y="2502"/>
                <a:chExt cx="1397" cy="493"/>
              </a:xfrm>
            </p:grpSpPr>
            <p:sp>
              <p:nvSpPr>
                <p:cNvPr id="46143" name="AutoShape 6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4" name="Arc 6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45" name="Group 67"/>
              <p:cNvGrpSpPr/>
              <p:nvPr/>
            </p:nvGrpSpPr>
            <p:grpSpPr bwMode="auto">
              <a:xfrm rot="4500000">
                <a:off x="792" y="2464"/>
                <a:ext cx="1397" cy="493"/>
                <a:chOff x="1104" y="2502"/>
                <a:chExt cx="1397" cy="493"/>
              </a:xfrm>
            </p:grpSpPr>
            <p:sp>
              <p:nvSpPr>
                <p:cNvPr id="46146" name="AutoShape 6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7" name="Arc 6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48" name="Group 70"/>
              <p:cNvGrpSpPr/>
              <p:nvPr/>
            </p:nvGrpSpPr>
            <p:grpSpPr bwMode="auto">
              <a:xfrm rot="4500000">
                <a:off x="1080" y="2464"/>
                <a:ext cx="1397" cy="493"/>
                <a:chOff x="1104" y="2502"/>
                <a:chExt cx="1397" cy="493"/>
              </a:xfrm>
            </p:grpSpPr>
            <p:sp>
              <p:nvSpPr>
                <p:cNvPr id="46149" name="AutoShape 7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0" name="Arc 7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51" name="Group 73"/>
              <p:cNvGrpSpPr/>
              <p:nvPr/>
            </p:nvGrpSpPr>
            <p:grpSpPr bwMode="auto">
              <a:xfrm rot="4500000">
                <a:off x="1368" y="2464"/>
                <a:ext cx="1397" cy="493"/>
                <a:chOff x="1104" y="2502"/>
                <a:chExt cx="1397" cy="493"/>
              </a:xfrm>
            </p:grpSpPr>
            <p:sp>
              <p:nvSpPr>
                <p:cNvPr id="46152" name="AutoShape 7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3" name="Arc 7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54" name="Group 76"/>
              <p:cNvGrpSpPr/>
              <p:nvPr/>
            </p:nvGrpSpPr>
            <p:grpSpPr bwMode="auto">
              <a:xfrm rot="4500000">
                <a:off x="1656" y="2464"/>
                <a:ext cx="1397" cy="493"/>
                <a:chOff x="1104" y="2502"/>
                <a:chExt cx="1397" cy="493"/>
              </a:xfrm>
            </p:grpSpPr>
            <p:sp>
              <p:nvSpPr>
                <p:cNvPr id="46155" name="AutoShape 77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6" name="Arc 78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57" name="Group 79"/>
              <p:cNvGrpSpPr/>
              <p:nvPr/>
            </p:nvGrpSpPr>
            <p:grpSpPr bwMode="auto">
              <a:xfrm rot="4500000">
                <a:off x="1944" y="2464"/>
                <a:ext cx="1397" cy="493"/>
                <a:chOff x="1104" y="2502"/>
                <a:chExt cx="1397" cy="493"/>
              </a:xfrm>
            </p:grpSpPr>
            <p:sp>
              <p:nvSpPr>
                <p:cNvPr id="46158" name="AutoShape 80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9" name="Arc 81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60" name="Group 82"/>
              <p:cNvGrpSpPr/>
              <p:nvPr/>
            </p:nvGrpSpPr>
            <p:grpSpPr bwMode="auto">
              <a:xfrm rot="4500000">
                <a:off x="2232" y="2464"/>
                <a:ext cx="1397" cy="493"/>
                <a:chOff x="1104" y="2502"/>
                <a:chExt cx="1397" cy="493"/>
              </a:xfrm>
            </p:grpSpPr>
            <p:sp>
              <p:nvSpPr>
                <p:cNvPr id="46161" name="AutoShape 83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62" name="Arc 84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63" name="Group 85"/>
              <p:cNvGrpSpPr/>
              <p:nvPr/>
            </p:nvGrpSpPr>
            <p:grpSpPr bwMode="auto">
              <a:xfrm rot="4500000">
                <a:off x="2520" y="2464"/>
                <a:ext cx="1397" cy="493"/>
                <a:chOff x="1104" y="2502"/>
                <a:chExt cx="1397" cy="493"/>
              </a:xfrm>
            </p:grpSpPr>
            <p:sp>
              <p:nvSpPr>
                <p:cNvPr id="46164" name="AutoShape 86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65" name="Arc 87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66" name="Group 88"/>
              <p:cNvGrpSpPr/>
              <p:nvPr/>
            </p:nvGrpSpPr>
            <p:grpSpPr bwMode="auto">
              <a:xfrm rot="4500000">
                <a:off x="3672" y="2464"/>
                <a:ext cx="1397" cy="493"/>
                <a:chOff x="1104" y="2502"/>
                <a:chExt cx="1397" cy="493"/>
              </a:xfrm>
            </p:grpSpPr>
            <p:sp>
              <p:nvSpPr>
                <p:cNvPr id="46167" name="AutoShape 89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68" name="Arc 90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69" name="Group 91"/>
              <p:cNvGrpSpPr/>
              <p:nvPr/>
            </p:nvGrpSpPr>
            <p:grpSpPr bwMode="auto">
              <a:xfrm rot="4500000">
                <a:off x="2808" y="2464"/>
                <a:ext cx="1397" cy="493"/>
                <a:chOff x="1104" y="2502"/>
                <a:chExt cx="1397" cy="493"/>
              </a:xfrm>
            </p:grpSpPr>
            <p:sp>
              <p:nvSpPr>
                <p:cNvPr id="46170" name="AutoShape 92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71" name="Arc 93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72" name="Group 94"/>
              <p:cNvGrpSpPr/>
              <p:nvPr/>
            </p:nvGrpSpPr>
            <p:grpSpPr bwMode="auto">
              <a:xfrm rot="4500000">
                <a:off x="3096" y="2464"/>
                <a:ext cx="1397" cy="493"/>
                <a:chOff x="1104" y="2502"/>
                <a:chExt cx="1397" cy="493"/>
              </a:xfrm>
            </p:grpSpPr>
            <p:sp>
              <p:nvSpPr>
                <p:cNvPr id="46173" name="AutoShape 95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74" name="Arc 96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75" name="Group 97"/>
              <p:cNvGrpSpPr/>
              <p:nvPr/>
            </p:nvGrpSpPr>
            <p:grpSpPr bwMode="auto">
              <a:xfrm rot="4500000">
                <a:off x="3384" y="2464"/>
                <a:ext cx="1397" cy="493"/>
                <a:chOff x="1104" y="2502"/>
                <a:chExt cx="1397" cy="493"/>
              </a:xfrm>
            </p:grpSpPr>
            <p:sp>
              <p:nvSpPr>
                <p:cNvPr id="46176" name="AutoShape 98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77" name="Arc 99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78" name="Group 100"/>
              <p:cNvGrpSpPr/>
              <p:nvPr/>
            </p:nvGrpSpPr>
            <p:grpSpPr bwMode="auto">
              <a:xfrm rot="4500000">
                <a:off x="3960" y="2464"/>
                <a:ext cx="1397" cy="493"/>
                <a:chOff x="1104" y="2502"/>
                <a:chExt cx="1397" cy="493"/>
              </a:xfrm>
            </p:grpSpPr>
            <p:sp>
              <p:nvSpPr>
                <p:cNvPr id="46179" name="AutoShape 101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80" name="Arc 102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181" name="Group 103"/>
              <p:cNvGrpSpPr/>
              <p:nvPr/>
            </p:nvGrpSpPr>
            <p:grpSpPr bwMode="auto">
              <a:xfrm rot="4500000">
                <a:off x="4248" y="2464"/>
                <a:ext cx="1397" cy="493"/>
                <a:chOff x="1104" y="2502"/>
                <a:chExt cx="1397" cy="493"/>
              </a:xfrm>
            </p:grpSpPr>
            <p:sp>
              <p:nvSpPr>
                <p:cNvPr id="46182" name="AutoShape 104"/>
                <p:cNvSpPr>
                  <a:spLocks noChangeArrowheads="1"/>
                </p:cNvSpPr>
                <p:nvPr/>
              </p:nvSpPr>
              <p:spPr bwMode="auto">
                <a:xfrm rot="6404265">
                  <a:off x="1655" y="2148"/>
                  <a:ext cx="288" cy="1397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83" name="Arc 105"/>
                <p:cNvSpPr>
                  <a:spLocks noChangeArrowheads="1"/>
                </p:cNvSpPr>
                <p:nvPr/>
              </p:nvSpPr>
              <p:spPr bwMode="auto">
                <a:xfrm rot="-4440000">
                  <a:off x="985" y="2629"/>
                  <a:ext cx="288" cy="34"/>
                </a:xfrm>
                <a:custGeom>
                  <a:avLst/>
                  <a:gdLst>
                    <a:gd name="T0" fmla="*/ -1 w 43079"/>
                    <a:gd name="T1" fmla="*/ 19318 h 21600"/>
                    <a:gd name="T2" fmla="*/ 21479 w 43079"/>
                    <a:gd name="T3" fmla="*/ 0 h 21600"/>
                    <a:gd name="T4" fmla="*/ 43079 w 43079"/>
                    <a:gd name="T5" fmla="*/ 21600 h 21600"/>
                    <a:gd name="T6" fmla="*/ -1 w 43079"/>
                    <a:gd name="T7" fmla="*/ 19318 h 21600"/>
                    <a:gd name="T8" fmla="*/ 21479 w 43079"/>
                    <a:gd name="T9" fmla="*/ 0 h 21600"/>
                    <a:gd name="T10" fmla="*/ 43079 w 43079"/>
                    <a:gd name="T11" fmla="*/ 21600 h 21600"/>
                    <a:gd name="T12" fmla="*/ 21479 w 43079"/>
                    <a:gd name="T13" fmla="*/ 21600 h 21600"/>
                    <a:gd name="T14" fmla="*/ -1 w 43079"/>
                    <a:gd name="T15" fmla="*/ 19318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079" h="21600" fill="none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</a:path>
                    <a:path w="43079" h="21600" stroke="0">
                      <a:moveTo>
                        <a:pt x="-1" y="19318"/>
                      </a:moveTo>
                      <a:cubicBezTo>
                        <a:pt x="1166" y="8334"/>
                        <a:pt x="10432" y="-1"/>
                        <a:pt x="21479" y="0"/>
                      </a:cubicBezTo>
                      <a:cubicBezTo>
                        <a:pt x="33408" y="0"/>
                        <a:pt x="43079" y="9670"/>
                        <a:pt x="43079" y="21600"/>
                      </a:cubicBezTo>
                      <a:lnTo>
                        <a:pt x="21479" y="21600"/>
                      </a:lnTo>
                      <a:lnTo>
                        <a:pt x="-1" y="19318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6184" name="Group 106"/>
          <p:cNvGrpSpPr/>
          <p:nvPr/>
        </p:nvGrpSpPr>
        <p:grpSpPr bwMode="auto">
          <a:xfrm>
            <a:off x="2367810" y="98640"/>
            <a:ext cx="3170237" cy="2887301"/>
            <a:chOff x="63" y="162"/>
            <a:chExt cx="1816" cy="1860"/>
          </a:xfrm>
        </p:grpSpPr>
        <p:grpSp>
          <p:nvGrpSpPr>
            <p:cNvPr id="46185" name="Group 107"/>
            <p:cNvGrpSpPr/>
            <p:nvPr/>
          </p:nvGrpSpPr>
          <p:grpSpPr bwMode="auto">
            <a:xfrm>
              <a:off x="63" y="839"/>
              <a:ext cx="1816" cy="1183"/>
              <a:chOff x="1440" y="1768"/>
              <a:chExt cx="2882" cy="1832"/>
            </a:xfrm>
          </p:grpSpPr>
          <p:grpSp>
            <p:nvGrpSpPr>
              <p:cNvPr id="46186" name="Group 108"/>
              <p:cNvGrpSpPr/>
              <p:nvPr/>
            </p:nvGrpSpPr>
            <p:grpSpPr bwMode="auto">
              <a:xfrm rot="5400000" flipV="1">
                <a:off x="2161" y="1439"/>
                <a:ext cx="1440" cy="2882"/>
                <a:chOff x="2880" y="720"/>
                <a:chExt cx="1440" cy="2882"/>
              </a:xfrm>
            </p:grpSpPr>
            <p:sp>
              <p:nvSpPr>
                <p:cNvPr id="46187" name="Arc 109"/>
                <p:cNvSpPr>
                  <a:spLocks noChangeArrowheads="1"/>
                </p:cNvSpPr>
                <p:nvPr/>
              </p:nvSpPr>
              <p:spPr bwMode="auto">
                <a:xfrm>
                  <a:off x="2880" y="722"/>
                  <a:ext cx="1440" cy="2880"/>
                </a:xfrm>
                <a:custGeom>
                  <a:avLst/>
                  <a:gdLst>
                    <a:gd name="T0" fmla="*/ -1 w 21600"/>
                    <a:gd name="T1" fmla="*/ 0 h 43200"/>
                    <a:gd name="T2" fmla="*/ 21600 w 21600"/>
                    <a:gd name="T3" fmla="*/ 21600 h 43200"/>
                    <a:gd name="T4" fmla="*/ 89 w 21600"/>
                    <a:gd name="T5" fmla="*/ 43199 h 43200"/>
                    <a:gd name="T6" fmla="*/ -1 w 21600"/>
                    <a:gd name="T7" fmla="*/ 0 h 43200"/>
                    <a:gd name="T8" fmla="*/ 21600 w 21600"/>
                    <a:gd name="T9" fmla="*/ 21600 h 43200"/>
                    <a:gd name="T10" fmla="*/ 89 w 21600"/>
                    <a:gd name="T11" fmla="*/ 43199 h 43200"/>
                    <a:gd name="T12" fmla="*/ 0 w 21600"/>
                    <a:gd name="T13" fmla="*/ 21600 h 43200"/>
                    <a:gd name="T14" fmla="*/ -1 w 21600"/>
                    <a:gd name="T15" fmla="*/ 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432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</a:path>
                    <a:path w="21600" h="432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88" name="Line 110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189" name="Line 111"/>
              <p:cNvSpPr>
                <a:spLocks noChangeShapeType="1"/>
              </p:cNvSpPr>
              <p:nvPr/>
            </p:nvSpPr>
            <p:spPr bwMode="auto">
              <a:xfrm rot="-2700000">
                <a:off x="3386" y="1946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0" name="Line 112"/>
              <p:cNvSpPr>
                <a:spLocks noChangeShapeType="1"/>
              </p:cNvSpPr>
              <p:nvPr/>
            </p:nvSpPr>
            <p:spPr bwMode="auto">
              <a:xfrm rot="-2700000">
                <a:off x="3268" y="1768"/>
                <a:ext cx="558" cy="13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1" name="Line 113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0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2" name="Line 114"/>
              <p:cNvSpPr>
                <a:spLocks noChangeShapeType="1"/>
              </p:cNvSpPr>
              <p:nvPr/>
            </p:nvSpPr>
            <p:spPr bwMode="auto">
              <a:xfrm>
                <a:off x="1440" y="2160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3" name="Line 115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4" name="Line 116"/>
              <p:cNvSpPr>
                <a:spLocks noChangeShapeType="1"/>
              </p:cNvSpPr>
              <p:nvPr/>
            </p:nvSpPr>
            <p:spPr bwMode="auto">
              <a:xfrm rot="2700000" flipH="1">
                <a:off x="2368" y="1952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5" name="Line 117"/>
              <p:cNvSpPr>
                <a:spLocks noChangeShapeType="1"/>
              </p:cNvSpPr>
              <p:nvPr/>
            </p:nvSpPr>
            <p:spPr bwMode="auto">
              <a:xfrm rot="2700000" flipH="1">
                <a:off x="1948" y="1778"/>
                <a:ext cx="545" cy="1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6" name="Line 118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7" name="Line 119"/>
              <p:cNvSpPr>
                <a:spLocks noChangeShapeType="1"/>
              </p:cNvSpPr>
              <p:nvPr/>
            </p:nvSpPr>
            <p:spPr bwMode="auto">
              <a:xfrm flipH="1">
                <a:off x="2352" y="2160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8" name="Line 120"/>
              <p:cNvSpPr>
                <a:spLocks noChangeShapeType="1"/>
              </p:cNvSpPr>
              <p:nvPr/>
            </p:nvSpPr>
            <p:spPr bwMode="auto">
              <a:xfrm flipH="1">
                <a:off x="1488" y="2160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99" name="Line 121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0" name="Line 122"/>
              <p:cNvSpPr>
                <a:spLocks noChangeShapeType="1"/>
              </p:cNvSpPr>
              <p:nvPr/>
            </p:nvSpPr>
            <p:spPr bwMode="auto">
              <a:xfrm flipH="1">
                <a:off x="1680" y="2160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1" name="Line 123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2" name="Line 124"/>
              <p:cNvSpPr>
                <a:spLocks noChangeShapeType="1"/>
              </p:cNvSpPr>
              <p:nvPr/>
            </p:nvSpPr>
            <p:spPr bwMode="auto">
              <a:xfrm flipH="1">
                <a:off x="2112" y="2160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3" name="Line 125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4" name="Line 126"/>
              <p:cNvSpPr>
                <a:spLocks noChangeShapeType="1"/>
              </p:cNvSpPr>
              <p:nvPr/>
            </p:nvSpPr>
            <p:spPr bwMode="auto">
              <a:xfrm flipH="1">
                <a:off x="2622" y="2160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05" name="Line 127"/>
              <p:cNvSpPr>
                <a:spLocks noChangeShapeType="1"/>
              </p:cNvSpPr>
              <p:nvPr/>
            </p:nvSpPr>
            <p:spPr bwMode="auto">
              <a:xfrm>
                <a:off x="2880" y="2160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206" name="Group 128"/>
            <p:cNvGrpSpPr/>
            <p:nvPr/>
          </p:nvGrpSpPr>
          <p:grpSpPr bwMode="auto">
            <a:xfrm flipV="1">
              <a:off x="63" y="162"/>
              <a:ext cx="1816" cy="1183"/>
              <a:chOff x="1536" y="1864"/>
              <a:chExt cx="2882" cy="1832"/>
            </a:xfrm>
          </p:grpSpPr>
          <p:grpSp>
            <p:nvGrpSpPr>
              <p:cNvPr id="46207" name="Group 129"/>
              <p:cNvGrpSpPr/>
              <p:nvPr/>
            </p:nvGrpSpPr>
            <p:grpSpPr bwMode="auto">
              <a:xfrm rot="5400000" flipV="1">
                <a:off x="2257" y="1535"/>
                <a:ext cx="1440" cy="2882"/>
                <a:chOff x="2880" y="720"/>
                <a:chExt cx="1440" cy="2882"/>
              </a:xfrm>
            </p:grpSpPr>
            <p:sp>
              <p:nvSpPr>
                <p:cNvPr id="46208" name="Arc 130"/>
                <p:cNvSpPr>
                  <a:spLocks noChangeArrowheads="1"/>
                </p:cNvSpPr>
                <p:nvPr/>
              </p:nvSpPr>
              <p:spPr bwMode="auto">
                <a:xfrm>
                  <a:off x="2880" y="722"/>
                  <a:ext cx="1440" cy="2880"/>
                </a:xfrm>
                <a:custGeom>
                  <a:avLst/>
                  <a:gdLst>
                    <a:gd name="T0" fmla="*/ -1 w 21600"/>
                    <a:gd name="T1" fmla="*/ 0 h 43200"/>
                    <a:gd name="T2" fmla="*/ 21600 w 21600"/>
                    <a:gd name="T3" fmla="*/ 21600 h 43200"/>
                    <a:gd name="T4" fmla="*/ 89 w 21600"/>
                    <a:gd name="T5" fmla="*/ 43199 h 43200"/>
                    <a:gd name="T6" fmla="*/ -1 w 21600"/>
                    <a:gd name="T7" fmla="*/ 0 h 43200"/>
                    <a:gd name="T8" fmla="*/ 21600 w 21600"/>
                    <a:gd name="T9" fmla="*/ 21600 h 43200"/>
                    <a:gd name="T10" fmla="*/ 89 w 21600"/>
                    <a:gd name="T11" fmla="*/ 43199 h 43200"/>
                    <a:gd name="T12" fmla="*/ 0 w 21600"/>
                    <a:gd name="T13" fmla="*/ 21600 h 43200"/>
                    <a:gd name="T14" fmla="*/ -1 w 21600"/>
                    <a:gd name="T15" fmla="*/ 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600" h="432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</a:path>
                    <a:path w="21600" h="432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94"/>
                        <a:pt x="11984" y="43150"/>
                        <a:pt x="89" y="43199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209" name="Line 131"/>
                <p:cNvSpPr>
                  <a:spLocks noChangeShapeType="1"/>
                </p:cNvSpPr>
                <p:nvPr/>
              </p:nvSpPr>
              <p:spPr bwMode="auto">
                <a:xfrm>
                  <a:off x="2880" y="72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210" name="Line 132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0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1" name="Line 133"/>
              <p:cNvSpPr>
                <a:spLocks noChangeShapeType="1"/>
              </p:cNvSpPr>
              <p:nvPr/>
            </p:nvSpPr>
            <p:spPr bwMode="auto">
              <a:xfrm>
                <a:off x="1536" y="2256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2" name="Line 134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3" name="Line 135"/>
              <p:cNvSpPr>
                <a:spLocks noChangeShapeType="1"/>
              </p:cNvSpPr>
              <p:nvPr/>
            </p:nvSpPr>
            <p:spPr bwMode="auto">
              <a:xfrm rot="-2700000">
                <a:off x="3482" y="2042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4" name="Line 136"/>
              <p:cNvSpPr>
                <a:spLocks noChangeShapeType="1"/>
              </p:cNvSpPr>
              <p:nvPr/>
            </p:nvSpPr>
            <p:spPr bwMode="auto">
              <a:xfrm rot="2700000" flipH="1">
                <a:off x="2464" y="2048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5" name="Line 137"/>
              <p:cNvSpPr>
                <a:spLocks noChangeShapeType="1"/>
              </p:cNvSpPr>
              <p:nvPr/>
            </p:nvSpPr>
            <p:spPr bwMode="auto">
              <a:xfrm rot="2700000" flipH="1">
                <a:off x="2044" y="1874"/>
                <a:ext cx="545" cy="1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6" name="Line 138"/>
              <p:cNvSpPr>
                <a:spLocks noChangeShapeType="1"/>
              </p:cNvSpPr>
              <p:nvPr/>
            </p:nvSpPr>
            <p:spPr bwMode="auto">
              <a:xfrm rot="-2700000">
                <a:off x="3364" y="1864"/>
                <a:ext cx="558" cy="13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7" name="Line 139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8" name="Line 140"/>
              <p:cNvSpPr>
                <a:spLocks noChangeShapeType="1"/>
              </p:cNvSpPr>
              <p:nvPr/>
            </p:nvSpPr>
            <p:spPr bwMode="auto">
              <a:xfrm flipH="1">
                <a:off x="2448" y="2256"/>
                <a:ext cx="528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19" name="Line 141"/>
              <p:cNvSpPr>
                <a:spLocks noChangeShapeType="1"/>
              </p:cNvSpPr>
              <p:nvPr/>
            </p:nvSpPr>
            <p:spPr bwMode="auto">
              <a:xfrm flipH="1">
                <a:off x="1584" y="2256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0" name="Line 142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392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1" name="Line 143"/>
              <p:cNvSpPr>
                <a:spLocks noChangeShapeType="1"/>
              </p:cNvSpPr>
              <p:nvPr/>
            </p:nvSpPr>
            <p:spPr bwMode="auto">
              <a:xfrm flipH="1">
                <a:off x="1776" y="2256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2" name="Line 144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120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3" name="Line 145"/>
              <p:cNvSpPr>
                <a:spLocks noChangeShapeType="1"/>
              </p:cNvSpPr>
              <p:nvPr/>
            </p:nvSpPr>
            <p:spPr bwMode="auto">
              <a:xfrm flipH="1">
                <a:off x="2208" y="2256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4" name="Line 146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768" cy="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5" name="Line 147"/>
              <p:cNvSpPr>
                <a:spLocks noChangeShapeType="1"/>
              </p:cNvSpPr>
              <p:nvPr/>
            </p:nvSpPr>
            <p:spPr bwMode="auto">
              <a:xfrm flipH="1">
                <a:off x="2718" y="2256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26" name="Line 148"/>
              <p:cNvSpPr>
                <a:spLocks noChangeShapeType="1"/>
              </p:cNvSpPr>
              <p:nvPr/>
            </p:nvSpPr>
            <p:spPr bwMode="auto">
              <a:xfrm>
                <a:off x="2976" y="2256"/>
                <a:ext cx="258" cy="14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5989" name="Arc 149"/>
          <p:cNvSpPr>
            <a:spLocks noChangeArrowheads="1"/>
          </p:cNvSpPr>
          <p:nvPr/>
        </p:nvSpPr>
        <p:spPr bwMode="auto">
          <a:xfrm rot="5400000" flipV="1">
            <a:off x="3380582" y="969714"/>
            <a:ext cx="1204913" cy="3181350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0" name="Arc 150"/>
          <p:cNvSpPr>
            <a:spLocks noChangeArrowheads="1"/>
          </p:cNvSpPr>
          <p:nvPr/>
        </p:nvSpPr>
        <p:spPr bwMode="auto">
          <a:xfrm rot="5400000" flipV="1">
            <a:off x="3390107" y="1179264"/>
            <a:ext cx="1204913" cy="3181350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1" name="Arc 151"/>
          <p:cNvSpPr>
            <a:spLocks noChangeArrowheads="1"/>
          </p:cNvSpPr>
          <p:nvPr/>
        </p:nvSpPr>
        <p:spPr bwMode="auto">
          <a:xfrm rot="5400000" flipV="1">
            <a:off x="3380582" y="1374526"/>
            <a:ext cx="1204913" cy="3181350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2" name="Arc 152"/>
          <p:cNvSpPr>
            <a:spLocks noChangeArrowheads="1"/>
          </p:cNvSpPr>
          <p:nvPr/>
        </p:nvSpPr>
        <p:spPr bwMode="auto">
          <a:xfrm rot="5400000" flipV="1">
            <a:off x="3381376" y="1646782"/>
            <a:ext cx="1204913" cy="3179763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3" name="Arc 153"/>
          <p:cNvSpPr>
            <a:spLocks noChangeArrowheads="1"/>
          </p:cNvSpPr>
          <p:nvPr/>
        </p:nvSpPr>
        <p:spPr bwMode="auto">
          <a:xfrm rot="5400000" flipV="1">
            <a:off x="3380582" y="1922214"/>
            <a:ext cx="1204913" cy="3181350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4" name="Arc 154"/>
          <p:cNvSpPr>
            <a:spLocks noChangeArrowheads="1"/>
          </p:cNvSpPr>
          <p:nvPr/>
        </p:nvSpPr>
        <p:spPr bwMode="auto">
          <a:xfrm rot="5400000" flipV="1">
            <a:off x="3404395" y="1860697"/>
            <a:ext cx="1204913" cy="3711575"/>
          </a:xfrm>
          <a:custGeom>
            <a:avLst/>
            <a:gdLst>
              <a:gd name="T0" fmla="*/ 398 w 21600"/>
              <a:gd name="T1" fmla="*/ -1 h 43195"/>
              <a:gd name="T2" fmla="*/ 21600 w 21600"/>
              <a:gd name="T3" fmla="*/ 21596 h 43195"/>
              <a:gd name="T4" fmla="*/ 186 w 21600"/>
              <a:gd name="T5" fmla="*/ 43195 h 43195"/>
              <a:gd name="T6" fmla="*/ 398 w 21600"/>
              <a:gd name="T7" fmla="*/ -1 h 43195"/>
              <a:gd name="T8" fmla="*/ 21600 w 21600"/>
              <a:gd name="T9" fmla="*/ 21596 h 43195"/>
              <a:gd name="T10" fmla="*/ 186 w 21600"/>
              <a:gd name="T11" fmla="*/ 43195 h 43195"/>
              <a:gd name="T12" fmla="*/ 0 w 21600"/>
              <a:gd name="T13" fmla="*/ 21596 h 43195"/>
              <a:gd name="T14" fmla="*/ 398 w 21600"/>
              <a:gd name="T15" fmla="*/ -1 h 4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5" fill="none">
                <a:moveTo>
                  <a:pt x="398" y="-1"/>
                </a:moveTo>
                <a:cubicBezTo>
                  <a:pt x="12170" y="216"/>
                  <a:pt x="21600" y="9821"/>
                  <a:pt x="21600" y="21596"/>
                </a:cubicBezTo>
                <a:cubicBezTo>
                  <a:pt x="21600" y="33452"/>
                  <a:pt x="12042" y="43093"/>
                  <a:pt x="186" y="43195"/>
                </a:cubicBezTo>
              </a:path>
              <a:path w="21600" h="43195" stroke="0">
                <a:moveTo>
                  <a:pt x="398" y="-1"/>
                </a:moveTo>
                <a:cubicBezTo>
                  <a:pt x="12170" y="216"/>
                  <a:pt x="21600" y="9821"/>
                  <a:pt x="21600" y="21596"/>
                </a:cubicBezTo>
                <a:cubicBezTo>
                  <a:pt x="21600" y="33452"/>
                  <a:pt x="12042" y="43093"/>
                  <a:pt x="186" y="43195"/>
                </a:cubicBezTo>
                <a:lnTo>
                  <a:pt x="0" y="21596"/>
                </a:lnTo>
                <a:lnTo>
                  <a:pt x="398" y="-1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95" name="Arc 155"/>
          <p:cNvSpPr>
            <a:spLocks noChangeArrowheads="1"/>
          </p:cNvSpPr>
          <p:nvPr/>
        </p:nvSpPr>
        <p:spPr bwMode="auto">
          <a:xfrm rot="5400000" flipV="1">
            <a:off x="3455195" y="1736476"/>
            <a:ext cx="1204913" cy="4162425"/>
          </a:xfrm>
          <a:custGeom>
            <a:avLst/>
            <a:gdLst>
              <a:gd name="T0" fmla="*/ 4719 w 21600"/>
              <a:gd name="T1" fmla="*/ -1 h 42465"/>
              <a:gd name="T2" fmla="*/ 21600 w 21600"/>
              <a:gd name="T3" fmla="*/ 21078 h 42465"/>
              <a:gd name="T4" fmla="*/ 3025 w 21600"/>
              <a:gd name="T5" fmla="*/ 42465 h 42465"/>
              <a:gd name="T6" fmla="*/ 4719 w 21600"/>
              <a:gd name="T7" fmla="*/ -1 h 42465"/>
              <a:gd name="T8" fmla="*/ 21600 w 21600"/>
              <a:gd name="T9" fmla="*/ 21078 h 42465"/>
              <a:gd name="T10" fmla="*/ 3025 w 21600"/>
              <a:gd name="T11" fmla="*/ 42465 h 42465"/>
              <a:gd name="T12" fmla="*/ 0 w 21600"/>
              <a:gd name="T13" fmla="*/ 21078 h 42465"/>
              <a:gd name="T14" fmla="*/ 4719 w 21600"/>
              <a:gd name="T15" fmla="*/ -1 h 42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2465" fill="none">
                <a:moveTo>
                  <a:pt x="4719" y="-1"/>
                </a:moveTo>
                <a:cubicBezTo>
                  <a:pt x="14585" y="2208"/>
                  <a:pt x="21600" y="10966"/>
                  <a:pt x="21600" y="21078"/>
                </a:cubicBezTo>
                <a:cubicBezTo>
                  <a:pt x="21600" y="31838"/>
                  <a:pt x="13679" y="40958"/>
                  <a:pt x="3025" y="42465"/>
                </a:cubicBezTo>
              </a:path>
              <a:path w="21600" h="42465" stroke="0">
                <a:moveTo>
                  <a:pt x="4719" y="-1"/>
                </a:moveTo>
                <a:cubicBezTo>
                  <a:pt x="14585" y="2208"/>
                  <a:pt x="21600" y="10966"/>
                  <a:pt x="21600" y="21078"/>
                </a:cubicBezTo>
                <a:cubicBezTo>
                  <a:pt x="21600" y="31838"/>
                  <a:pt x="13679" y="40958"/>
                  <a:pt x="3025" y="42465"/>
                </a:cubicBezTo>
                <a:lnTo>
                  <a:pt x="0" y="21078"/>
                </a:lnTo>
                <a:lnTo>
                  <a:pt x="4719" y="-1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95" name="Arc 255"/>
          <p:cNvSpPr>
            <a:spLocks noChangeArrowheads="1"/>
          </p:cNvSpPr>
          <p:nvPr/>
        </p:nvSpPr>
        <p:spPr bwMode="auto">
          <a:xfrm rot="5400000" flipV="1">
            <a:off x="3479801" y="1665832"/>
            <a:ext cx="1204913" cy="4437063"/>
          </a:xfrm>
          <a:custGeom>
            <a:avLst/>
            <a:gdLst>
              <a:gd name="T0" fmla="*/ 7929 w 21600"/>
              <a:gd name="T1" fmla="*/ 0 h 39948"/>
              <a:gd name="T2" fmla="*/ 21600 w 21600"/>
              <a:gd name="T3" fmla="*/ 20092 h 39948"/>
              <a:gd name="T4" fmla="*/ 8502 w 21600"/>
              <a:gd name="T5" fmla="*/ 39948 h 39948"/>
              <a:gd name="T6" fmla="*/ 7929 w 21600"/>
              <a:gd name="T7" fmla="*/ 0 h 39948"/>
              <a:gd name="T8" fmla="*/ 21600 w 21600"/>
              <a:gd name="T9" fmla="*/ 20092 h 39948"/>
              <a:gd name="T10" fmla="*/ 8502 w 21600"/>
              <a:gd name="T11" fmla="*/ 39948 h 39948"/>
              <a:gd name="T12" fmla="*/ 0 w 21600"/>
              <a:gd name="T13" fmla="*/ 20092 h 39948"/>
              <a:gd name="T14" fmla="*/ 7929 w 21600"/>
              <a:gd name="T15" fmla="*/ 0 h 39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39948" fill="none">
                <a:moveTo>
                  <a:pt x="7929" y="0"/>
                </a:moveTo>
                <a:cubicBezTo>
                  <a:pt x="16179" y="3256"/>
                  <a:pt x="21600" y="11223"/>
                  <a:pt x="21600" y="20092"/>
                </a:cubicBezTo>
                <a:cubicBezTo>
                  <a:pt x="21600" y="28735"/>
                  <a:pt x="16447" y="36546"/>
                  <a:pt x="8502" y="39948"/>
                </a:cubicBezTo>
              </a:path>
              <a:path w="21600" h="39948" stroke="0">
                <a:moveTo>
                  <a:pt x="7929" y="0"/>
                </a:moveTo>
                <a:cubicBezTo>
                  <a:pt x="16179" y="3256"/>
                  <a:pt x="21600" y="11223"/>
                  <a:pt x="21600" y="20092"/>
                </a:cubicBezTo>
                <a:cubicBezTo>
                  <a:pt x="21600" y="28735"/>
                  <a:pt x="16447" y="36546"/>
                  <a:pt x="8502" y="39948"/>
                </a:cubicBezTo>
                <a:lnTo>
                  <a:pt x="0" y="20092"/>
                </a:lnTo>
                <a:lnTo>
                  <a:pt x="7929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96" name="Arc 256"/>
          <p:cNvSpPr>
            <a:spLocks noChangeArrowheads="1"/>
          </p:cNvSpPr>
          <p:nvPr/>
        </p:nvSpPr>
        <p:spPr bwMode="auto">
          <a:xfrm rot="5400000" flipV="1">
            <a:off x="3475832" y="1464220"/>
            <a:ext cx="1204913" cy="4911725"/>
          </a:xfrm>
          <a:custGeom>
            <a:avLst/>
            <a:gdLst>
              <a:gd name="T0" fmla="*/ 15957 w 21600"/>
              <a:gd name="T1" fmla="*/ 0 h 28119"/>
              <a:gd name="T2" fmla="*/ 21600 w 21600"/>
              <a:gd name="T3" fmla="*/ 14557 h 28119"/>
              <a:gd name="T4" fmla="*/ 16811 w 21600"/>
              <a:gd name="T5" fmla="*/ 28118 h 28119"/>
              <a:gd name="T6" fmla="*/ 15957 w 21600"/>
              <a:gd name="T7" fmla="*/ 0 h 28119"/>
              <a:gd name="T8" fmla="*/ 21600 w 21600"/>
              <a:gd name="T9" fmla="*/ 14557 h 28119"/>
              <a:gd name="T10" fmla="*/ 16811 w 21600"/>
              <a:gd name="T11" fmla="*/ 28118 h 28119"/>
              <a:gd name="T12" fmla="*/ 0 w 21600"/>
              <a:gd name="T13" fmla="*/ 14557 h 28119"/>
              <a:gd name="T14" fmla="*/ 15957 w 21600"/>
              <a:gd name="T15" fmla="*/ 0 h 28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8119" fill="none">
                <a:moveTo>
                  <a:pt x="15957" y="0"/>
                </a:moveTo>
                <a:cubicBezTo>
                  <a:pt x="19587" y="3979"/>
                  <a:pt x="21600" y="9170"/>
                  <a:pt x="21600" y="14557"/>
                </a:cubicBezTo>
                <a:cubicBezTo>
                  <a:pt x="21600" y="19491"/>
                  <a:pt x="19910" y="24277"/>
                  <a:pt x="16811" y="28118"/>
                </a:cubicBezTo>
              </a:path>
              <a:path w="21600" h="28119" stroke="0">
                <a:moveTo>
                  <a:pt x="15957" y="0"/>
                </a:moveTo>
                <a:cubicBezTo>
                  <a:pt x="19587" y="3979"/>
                  <a:pt x="21600" y="9170"/>
                  <a:pt x="21600" y="14557"/>
                </a:cubicBezTo>
                <a:cubicBezTo>
                  <a:pt x="21600" y="19491"/>
                  <a:pt x="19910" y="24277"/>
                  <a:pt x="16811" y="28118"/>
                </a:cubicBezTo>
                <a:lnTo>
                  <a:pt x="0" y="14557"/>
                </a:lnTo>
                <a:lnTo>
                  <a:pt x="15957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97" name="Arc 257"/>
          <p:cNvSpPr>
            <a:spLocks noChangeArrowheads="1"/>
          </p:cNvSpPr>
          <p:nvPr/>
        </p:nvSpPr>
        <p:spPr bwMode="auto">
          <a:xfrm rot="5400000" flipV="1">
            <a:off x="3966766" y="1969442"/>
            <a:ext cx="278606" cy="4903788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98" name="Arc 258"/>
          <p:cNvSpPr>
            <a:spLocks noChangeArrowheads="1"/>
          </p:cNvSpPr>
          <p:nvPr/>
        </p:nvSpPr>
        <p:spPr bwMode="auto">
          <a:xfrm rot="5400000" flipV="1">
            <a:off x="4044951" y="1988889"/>
            <a:ext cx="114300" cy="5038725"/>
          </a:xfrm>
          <a:custGeom>
            <a:avLst/>
            <a:gdLst>
              <a:gd name="T0" fmla="*/ -1 w 21600"/>
              <a:gd name="T1" fmla="*/ 0 h 43199"/>
              <a:gd name="T2" fmla="*/ 21600 w 21600"/>
              <a:gd name="T3" fmla="*/ 21600 h 43199"/>
              <a:gd name="T4" fmla="*/ 187 w 21600"/>
              <a:gd name="T5" fmla="*/ 43199 h 43199"/>
              <a:gd name="T6" fmla="*/ -1 w 21600"/>
              <a:gd name="T7" fmla="*/ 0 h 43199"/>
              <a:gd name="T8" fmla="*/ 21600 w 21600"/>
              <a:gd name="T9" fmla="*/ 21600 h 43199"/>
              <a:gd name="T10" fmla="*/ 187 w 21600"/>
              <a:gd name="T11" fmla="*/ 43199 h 43199"/>
              <a:gd name="T12" fmla="*/ 0 w 21600"/>
              <a:gd name="T13" fmla="*/ 21600 h 43199"/>
              <a:gd name="T14" fmla="*/ -1 w 21600"/>
              <a:gd name="T15" fmla="*/ 0 h 4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43199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</a:path>
              <a:path w="21600" h="43199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56"/>
                  <a:pt x="12042" y="43096"/>
                  <a:pt x="187" y="4319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99" name="Line 259"/>
          <p:cNvSpPr>
            <a:spLocks noChangeShapeType="1"/>
          </p:cNvSpPr>
          <p:nvPr/>
        </p:nvSpPr>
        <p:spPr bwMode="auto">
          <a:xfrm flipV="1">
            <a:off x="1560514" y="4558257"/>
            <a:ext cx="50895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01" name="Line 261"/>
          <p:cNvSpPr>
            <a:spLocks noChangeShapeType="1"/>
          </p:cNvSpPr>
          <p:nvPr/>
        </p:nvSpPr>
        <p:spPr bwMode="auto">
          <a:xfrm flipV="1">
            <a:off x="3995893" y="1746975"/>
            <a:ext cx="1573212" cy="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03" name="Line 263"/>
          <p:cNvSpPr>
            <a:spLocks noChangeShapeType="1"/>
          </p:cNvSpPr>
          <p:nvPr/>
        </p:nvSpPr>
        <p:spPr bwMode="auto">
          <a:xfrm flipV="1">
            <a:off x="4550354" y="2049610"/>
            <a:ext cx="1573212" cy="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05" name="Line 265"/>
          <p:cNvSpPr>
            <a:spLocks noChangeShapeType="1"/>
          </p:cNvSpPr>
          <p:nvPr/>
        </p:nvSpPr>
        <p:spPr bwMode="auto">
          <a:xfrm flipV="1">
            <a:off x="5338763" y="2318691"/>
            <a:ext cx="1573212" cy="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07" name="Line 267"/>
          <p:cNvSpPr>
            <a:spLocks noChangeShapeType="1"/>
          </p:cNvSpPr>
          <p:nvPr/>
        </p:nvSpPr>
        <p:spPr bwMode="auto">
          <a:xfrm>
            <a:off x="5697538" y="2606823"/>
            <a:ext cx="1573212" cy="15240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09" name="Line 269"/>
          <p:cNvSpPr>
            <a:spLocks noChangeShapeType="1"/>
          </p:cNvSpPr>
          <p:nvPr/>
        </p:nvSpPr>
        <p:spPr bwMode="auto">
          <a:xfrm>
            <a:off x="6269038" y="3003302"/>
            <a:ext cx="1573212" cy="326231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1" name="Line 271"/>
          <p:cNvSpPr>
            <a:spLocks noChangeShapeType="1"/>
          </p:cNvSpPr>
          <p:nvPr/>
        </p:nvSpPr>
        <p:spPr bwMode="auto">
          <a:xfrm>
            <a:off x="6572250" y="3309291"/>
            <a:ext cx="1093788" cy="600075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2" name="Line 272"/>
          <p:cNvSpPr>
            <a:spLocks noChangeShapeType="1"/>
          </p:cNvSpPr>
          <p:nvPr/>
        </p:nvSpPr>
        <p:spPr bwMode="auto">
          <a:xfrm>
            <a:off x="6569075" y="3375967"/>
            <a:ext cx="1049338" cy="87511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3" name="Line 273"/>
          <p:cNvSpPr>
            <a:spLocks noChangeShapeType="1"/>
          </p:cNvSpPr>
          <p:nvPr/>
        </p:nvSpPr>
        <p:spPr bwMode="auto">
          <a:xfrm>
            <a:off x="6565900" y="3354536"/>
            <a:ext cx="736600" cy="964406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4" name="Line 274"/>
          <p:cNvSpPr>
            <a:spLocks noChangeShapeType="1"/>
          </p:cNvSpPr>
          <p:nvPr/>
        </p:nvSpPr>
        <p:spPr bwMode="auto">
          <a:xfrm>
            <a:off x="6572251" y="3355726"/>
            <a:ext cx="519113" cy="1064419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5" name="Line 275"/>
          <p:cNvSpPr>
            <a:spLocks noChangeShapeType="1"/>
          </p:cNvSpPr>
          <p:nvPr/>
        </p:nvSpPr>
        <p:spPr bwMode="auto">
          <a:xfrm>
            <a:off x="6540501" y="3343820"/>
            <a:ext cx="371475" cy="1144190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16" name="Line 276"/>
          <p:cNvSpPr>
            <a:spLocks noChangeShapeType="1"/>
          </p:cNvSpPr>
          <p:nvPr/>
        </p:nvSpPr>
        <p:spPr bwMode="auto">
          <a:xfrm>
            <a:off x="6519863" y="3320007"/>
            <a:ext cx="106362" cy="1228725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56" name="Text Box 278"/>
          <p:cNvSpPr txBox="1">
            <a:spLocks noChangeArrowheads="1"/>
          </p:cNvSpPr>
          <p:nvPr/>
        </p:nvSpPr>
        <p:spPr bwMode="auto">
          <a:xfrm>
            <a:off x="2995613" y="4846389"/>
            <a:ext cx="163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36119" name="Group 279"/>
          <p:cNvGrpSpPr/>
          <p:nvPr/>
        </p:nvGrpSpPr>
        <p:grpSpPr bwMode="auto">
          <a:xfrm>
            <a:off x="1562100" y="4573739"/>
            <a:ext cx="5005388" cy="430918"/>
            <a:chOff x="249" y="3622"/>
            <a:chExt cx="3552" cy="407"/>
          </a:xfrm>
        </p:grpSpPr>
        <p:grpSp>
          <p:nvGrpSpPr>
            <p:cNvPr id="46258" name="Group 280"/>
            <p:cNvGrpSpPr/>
            <p:nvPr/>
          </p:nvGrpSpPr>
          <p:grpSpPr bwMode="auto">
            <a:xfrm>
              <a:off x="249" y="3641"/>
              <a:ext cx="3552" cy="288"/>
              <a:chOff x="276" y="3658"/>
              <a:chExt cx="3552" cy="288"/>
            </a:xfrm>
          </p:grpSpPr>
          <p:sp>
            <p:nvSpPr>
              <p:cNvPr id="46259" name="Line 281"/>
              <p:cNvSpPr>
                <a:spLocks noChangeShapeType="1"/>
              </p:cNvSpPr>
              <p:nvPr/>
            </p:nvSpPr>
            <p:spPr bwMode="auto">
              <a:xfrm flipV="1">
                <a:off x="3288" y="3778"/>
                <a:ext cx="5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60" name="Line 282"/>
              <p:cNvSpPr>
                <a:spLocks noChangeShapeType="1"/>
              </p:cNvSpPr>
              <p:nvPr/>
            </p:nvSpPr>
            <p:spPr bwMode="auto">
              <a:xfrm>
                <a:off x="276" y="3658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61" name="Line 283"/>
              <p:cNvSpPr>
                <a:spLocks noChangeShapeType="1"/>
              </p:cNvSpPr>
              <p:nvPr/>
            </p:nvSpPr>
            <p:spPr bwMode="auto">
              <a:xfrm>
                <a:off x="3828" y="3658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62" name="Line 284"/>
              <p:cNvSpPr>
                <a:spLocks noChangeShapeType="1"/>
              </p:cNvSpPr>
              <p:nvPr/>
            </p:nvSpPr>
            <p:spPr bwMode="auto">
              <a:xfrm flipH="1">
                <a:off x="276" y="3802"/>
                <a:ext cx="4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263" name="Text Box 285"/>
            <p:cNvSpPr txBox="1">
              <a:spLocks noChangeArrowheads="1"/>
            </p:cNvSpPr>
            <p:nvPr/>
          </p:nvSpPr>
          <p:spPr bwMode="auto">
            <a:xfrm>
              <a:off x="884" y="3622"/>
              <a:ext cx="4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264" name="Text Box 286"/>
          <p:cNvSpPr txBox="1">
            <a:spLocks noChangeArrowheads="1"/>
          </p:cNvSpPr>
          <p:nvPr/>
        </p:nvSpPr>
        <p:spPr bwMode="auto">
          <a:xfrm>
            <a:off x="8101013" y="3489076"/>
            <a:ext cx="163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36127" name="Group 287"/>
          <p:cNvGrpSpPr/>
          <p:nvPr/>
        </p:nvGrpSpPr>
        <p:grpSpPr bwMode="auto">
          <a:xfrm>
            <a:off x="6762751" y="3391445"/>
            <a:ext cx="735013" cy="1166813"/>
            <a:chOff x="4646" y="2496"/>
            <a:chExt cx="521" cy="1104"/>
          </a:xfrm>
        </p:grpSpPr>
        <p:sp>
          <p:nvSpPr>
            <p:cNvPr id="46266" name="Line 288"/>
            <p:cNvSpPr>
              <a:spLocks noChangeShapeType="1"/>
            </p:cNvSpPr>
            <p:nvPr/>
          </p:nvSpPr>
          <p:spPr bwMode="auto">
            <a:xfrm>
              <a:off x="4708" y="2496"/>
              <a:ext cx="4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67" name="Line 289"/>
            <p:cNvSpPr>
              <a:spLocks noChangeShapeType="1"/>
            </p:cNvSpPr>
            <p:nvPr/>
          </p:nvSpPr>
          <p:spPr bwMode="auto">
            <a:xfrm>
              <a:off x="4657" y="3600"/>
              <a:ext cx="4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68" name="Line 290"/>
            <p:cNvSpPr>
              <a:spLocks noChangeShapeType="1"/>
            </p:cNvSpPr>
            <p:nvPr/>
          </p:nvSpPr>
          <p:spPr bwMode="auto">
            <a:xfrm>
              <a:off x="4912" y="316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69" name="Line 291"/>
            <p:cNvSpPr>
              <a:spLocks noChangeShapeType="1"/>
            </p:cNvSpPr>
            <p:nvPr/>
          </p:nvSpPr>
          <p:spPr bwMode="auto">
            <a:xfrm flipV="1">
              <a:off x="4912" y="24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70" name="Text Box 292"/>
            <p:cNvSpPr txBox="1">
              <a:spLocks noChangeArrowheads="1"/>
            </p:cNvSpPr>
            <p:nvPr/>
          </p:nvSpPr>
          <p:spPr bwMode="auto">
            <a:xfrm>
              <a:off x="4646" y="2751"/>
              <a:ext cx="387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133" name="Group 293"/>
          <p:cNvGrpSpPr/>
          <p:nvPr/>
        </p:nvGrpSpPr>
        <p:grpSpPr bwMode="auto">
          <a:xfrm>
            <a:off x="3071677" y="4558258"/>
            <a:ext cx="2843349" cy="542937"/>
            <a:chOff x="949" y="3576"/>
            <a:chExt cx="1872" cy="514"/>
          </a:xfrm>
        </p:grpSpPr>
        <p:sp>
          <p:nvSpPr>
            <p:cNvPr id="46272" name="Text Box 294"/>
            <p:cNvSpPr txBox="1">
              <a:spLocks noChangeArrowheads="1"/>
            </p:cNvSpPr>
            <p:nvPr/>
          </p:nvSpPr>
          <p:spPr bwMode="auto">
            <a:xfrm>
              <a:off x="949" y="3576"/>
              <a:ext cx="241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273" name="Text Box 295"/>
            <p:cNvSpPr txBox="1">
              <a:spLocks noChangeArrowheads="1"/>
            </p:cNvSpPr>
            <p:nvPr/>
          </p:nvSpPr>
          <p:spPr bwMode="auto">
            <a:xfrm>
              <a:off x="1163" y="3595"/>
              <a:ext cx="1658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圆周长的一半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274" name="Text Box 296"/>
          <p:cNvSpPr txBox="1">
            <a:spLocks noChangeArrowheads="1"/>
          </p:cNvSpPr>
          <p:nvPr/>
        </p:nvSpPr>
        <p:spPr bwMode="auto">
          <a:xfrm>
            <a:off x="5110163" y="4589214"/>
            <a:ext cx="163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6275" name="Text Box 297"/>
          <p:cNvSpPr txBox="1">
            <a:spLocks noChangeArrowheads="1"/>
          </p:cNvSpPr>
          <p:nvPr/>
        </p:nvSpPr>
        <p:spPr bwMode="auto">
          <a:xfrm>
            <a:off x="5586413" y="4589214"/>
            <a:ext cx="163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46276" name="Text Box 299"/>
          <p:cNvSpPr txBox="1">
            <a:spLocks noChangeArrowheads="1"/>
          </p:cNvSpPr>
          <p:nvPr/>
        </p:nvSpPr>
        <p:spPr bwMode="auto">
          <a:xfrm>
            <a:off x="7243763" y="3589089"/>
            <a:ext cx="163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36140" name="Group 300"/>
          <p:cNvGrpSpPr/>
          <p:nvPr/>
        </p:nvGrpSpPr>
        <p:grpSpPr bwMode="auto">
          <a:xfrm>
            <a:off x="7007941" y="499436"/>
            <a:ext cx="1030611" cy="3612924"/>
            <a:chOff x="3757" y="-107"/>
            <a:chExt cx="731" cy="3416"/>
          </a:xfrm>
        </p:grpSpPr>
        <p:sp>
          <p:nvSpPr>
            <p:cNvPr id="46278" name="Text Box 301"/>
            <p:cNvSpPr txBox="1">
              <a:spLocks noChangeArrowheads="1"/>
            </p:cNvSpPr>
            <p:nvPr/>
          </p:nvSpPr>
          <p:spPr bwMode="auto">
            <a:xfrm>
              <a:off x="4190" y="2756"/>
              <a:ext cx="298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en-US" altLang="zh-CN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46279" name="Text Box 302"/>
            <p:cNvSpPr txBox="1">
              <a:spLocks noChangeArrowheads="1"/>
            </p:cNvSpPr>
            <p:nvPr/>
          </p:nvSpPr>
          <p:spPr bwMode="auto">
            <a:xfrm>
              <a:off x="3757" y="-107"/>
              <a:ext cx="694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4" name="矩形 193"/>
          <p:cNvSpPr>
            <a:spLocks noChangeArrowheads="1"/>
          </p:cNvSpPr>
          <p:nvPr/>
        </p:nvSpPr>
        <p:spPr bwMode="auto">
          <a:xfrm>
            <a:off x="269497" y="493654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公式推导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10648" y="3660953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1000"/>
                                        <p:tgtEl>
                                          <p:spTgt spid="35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1000"/>
                                        <p:tgtEl>
                                          <p:spTgt spid="35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1000"/>
                                        <p:tgtEl>
                                          <p:spTgt spid="35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1000"/>
                                        <p:tgtEl>
                                          <p:spTgt spid="35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1000"/>
                                        <p:tgtEl>
                                          <p:spTgt spid="35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1000"/>
                                        <p:tgtEl>
                                          <p:spTgt spid="35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1000"/>
                                        <p:tgtEl>
                                          <p:spTgt spid="35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500"/>
                            </p:stCondLst>
                            <p:childTnLst>
                              <p:par>
                                <p:cTn id="9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1000"/>
                                        <p:tgtEl>
                                          <p:spTgt spid="36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1000"/>
                                        <p:tgtEl>
                                          <p:spTgt spid="36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1000"/>
                                        <p:tgtEl>
                                          <p:spTgt spid="36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1000"/>
                                        <p:tgtEl>
                                          <p:spTgt spid="36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6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3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500" fill="hold"/>
                                        <p:tgtEl>
                                          <p:spTgt spid="3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1000"/>
                                        <p:tgtEl>
                                          <p:spTgt spid="36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6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6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6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1000"/>
                                        <p:tgtEl>
                                          <p:spTgt spid="36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000"/>
                            </p:stCondLst>
                            <p:childTnLst>
                              <p:par>
                                <p:cTn id="1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6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6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6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0"/>
                            </p:stCondLst>
                            <p:childTnLst>
                              <p:par>
                                <p:cTn id="17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1000"/>
                                        <p:tgtEl>
                                          <p:spTgt spid="36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6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6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6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000"/>
                            </p:stCondLst>
                            <p:childTnLst>
                              <p:par>
                                <p:cTn id="18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1000"/>
                                        <p:tgtEl>
                                          <p:spTgt spid="36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8000"/>
                            </p:stCondLst>
                            <p:childTnLst>
                              <p:par>
                                <p:cTn id="1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6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6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0"/>
                            </p:stCondLst>
                            <p:childTnLst>
                              <p:par>
                                <p:cTn id="19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1000"/>
                                        <p:tgtEl>
                                          <p:spTgt spid="36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6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6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6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1000"/>
                                        <p:tgtEl>
                                          <p:spTgt spid="36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61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4" dur="1000"/>
                                        <p:tgtEl>
                                          <p:spTgt spid="36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6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36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1000"/>
                                        <p:tgtEl>
                                          <p:spTgt spid="36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6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6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6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1000"/>
                                        <p:tgtEl>
                                          <p:spTgt spid="36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6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4" dur="1000"/>
                                        <p:tgtEl>
                                          <p:spTgt spid="36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6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6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36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3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4" dur="500" fill="hold"/>
                                        <p:tgtEl>
                                          <p:spTgt spid="3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36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36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3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3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36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36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3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3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00"/>
                            </p:stCondLst>
                            <p:childTnLst>
                              <p:par>
                                <p:cTn id="2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99" grpId="0" animBg="1"/>
      <p:bldP spid="36099" grpId="1" animBg="1"/>
      <p:bldP spid="36101" grpId="0" animBg="1"/>
      <p:bldP spid="36101" grpId="1" animBg="1"/>
      <p:bldP spid="36103" grpId="0" animBg="1"/>
      <p:bldP spid="36103" grpId="1" animBg="1"/>
      <p:bldP spid="36105" grpId="0" animBg="1"/>
      <p:bldP spid="36105" grpId="1" animBg="1"/>
      <p:bldP spid="36107" grpId="0" animBg="1"/>
      <p:bldP spid="36107" grpId="1" animBg="1"/>
      <p:bldP spid="36109" grpId="0" animBg="1"/>
      <p:bldP spid="36109" grpId="1" animBg="1"/>
      <p:bldP spid="36111" grpId="0" animBg="1"/>
      <p:bldP spid="36111" grpId="1" animBg="1"/>
      <p:bldP spid="36112" grpId="0" animBg="1"/>
      <p:bldP spid="36112" grpId="1" animBg="1"/>
      <p:bldP spid="36113" grpId="0" animBg="1"/>
      <p:bldP spid="36113" grpId="1" animBg="1"/>
      <p:bldP spid="36114" grpId="0" animBg="1"/>
      <p:bldP spid="36114" grpId="1" animBg="1"/>
      <p:bldP spid="36115" grpId="0" animBg="1"/>
      <p:bldP spid="36115" grpId="1" animBg="1"/>
      <p:bldP spid="36116" grpId="0" animBg="1"/>
      <p:bldP spid="36116" grpId="1" animBg="1"/>
      <p:bldP spid="19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1"/>
          <p:cNvSpPr txBox="1">
            <a:spLocks noChangeArrowheads="1"/>
          </p:cNvSpPr>
          <p:nvPr/>
        </p:nvSpPr>
        <p:spPr bwMode="auto">
          <a:xfrm>
            <a:off x="1079835" y="1448780"/>
            <a:ext cx="656113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观察上面拼成的图形，和同桌说一说：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平行四边形的底是圆的（       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平行四边形的高是圆的（           ）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5088489" y="2310554"/>
            <a:ext cx="2066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周长的一半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5545819" y="3172329"/>
            <a:ext cx="1152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9512" y="1059582"/>
            <a:ext cx="51107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5220073" y="2573715"/>
            <a:ext cx="3096344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32433" y="2057206"/>
            <a:ext cx="1835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123728" y="1582802"/>
            <a:ext cx="0" cy="48489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3707904" y="1582802"/>
            <a:ext cx="0" cy="48489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788024" y="1645156"/>
            <a:ext cx="0" cy="48489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>
                <a:spLocks noChangeArrowheads="1"/>
              </p:cNvSpPr>
              <p:nvPr/>
            </p:nvSpPr>
            <p:spPr bwMode="auto">
              <a:xfrm>
                <a:off x="3095836" y="2057206"/>
                <a:ext cx="1052783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𝑪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95836" y="2057206"/>
                <a:ext cx="1052783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20" t="-62" r="16" b="8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052244" y="2084379"/>
            <a:ext cx="1167828" cy="53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>
                <a:spLocks noChangeArrowheads="1"/>
              </p:cNvSpPr>
              <p:nvPr/>
            </p:nvSpPr>
            <p:spPr bwMode="auto">
              <a:xfrm>
                <a:off x="3095836" y="3033076"/>
                <a:ext cx="1907965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l-GR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𝝅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𝒓</m:t>
                        </m:r>
                      </m:num>
                      <m:den>
                        <m:r>
                          <a:rPr lang="el-GR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× </m:t>
                    </m:r>
                    <m:r>
                      <m:rPr>
                        <m:nor/>
                      </m:rPr>
                      <a:rPr lang="en-US" altLang="zh-CN" sz="2800" b="1" i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r</m:t>
                    </m:r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95836" y="3033076"/>
                <a:ext cx="1907965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1" t="-44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>
                <a:off x="3051858" y="3786201"/>
                <a:ext cx="1312091" cy="532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1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r>
                        <a:rPr lang="el-GR" altLang="zh-CN" sz="2800" b="1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𝝅</m:t>
                      </m:r>
                      <m:sSup>
                        <m:sSupPr>
                          <m:ctrlPr>
                            <a:rPr lang="en-US" altLang="zh-CN" sz="28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sSupPr>
                        <m:e>
                          <m:r>
                            <a:rPr lang="en-US" altLang="zh-CN" sz="28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𝒓</m:t>
                          </m:r>
                        </m:e>
                        <m:sup>
                          <m:r>
                            <a:rPr lang="en-US" altLang="zh-CN" sz="28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1858" y="3786201"/>
                <a:ext cx="1312091" cy="532966"/>
              </a:xfrm>
              <a:prstGeom prst="rect">
                <a:avLst/>
              </a:prstGeom>
              <a:blipFill rotWithShape="1">
                <a:blip r:embed="rId3"/>
                <a:stretch>
                  <a:fillRect l="-4" t="-62" r="17" b="1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9"/>
          <p:cNvSpPr>
            <a:spLocks noChangeArrowheads="1"/>
          </p:cNvSpPr>
          <p:nvPr/>
        </p:nvSpPr>
        <p:spPr bwMode="auto">
          <a:xfrm>
            <a:off x="934176" y="480700"/>
            <a:ext cx="5044324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平行四边形与圆之间的关系：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>
            <a:spLocks noChangeArrowheads="1"/>
          </p:cNvSpPr>
          <p:nvPr/>
        </p:nvSpPr>
        <p:spPr bwMode="auto">
          <a:xfrm>
            <a:off x="5220073" y="3392381"/>
            <a:ext cx="3257910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圆的面积计算公式就是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4" grpId="0"/>
      <p:bldP spid="18" grpId="0"/>
      <p:bldP spid="19" grpId="0"/>
      <p:bldP spid="20" grpId="0"/>
      <p:bldP spid="21" grpId="0"/>
      <p:bldP spid="2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763688" y="1083072"/>
            <a:ext cx="5234559" cy="951853"/>
            <a:chOff x="3009592" y="1490008"/>
            <a:chExt cx="5234816" cy="1750182"/>
          </a:xfrm>
        </p:grpSpPr>
        <p:sp>
          <p:nvSpPr>
            <p:cNvPr id="7173" name="AutoShape 27"/>
            <p:cNvSpPr>
              <a:spLocks noChangeArrowheads="1"/>
            </p:cNvSpPr>
            <p:nvPr/>
          </p:nvSpPr>
          <p:spPr bwMode="auto">
            <a:xfrm>
              <a:off x="3009592" y="1490008"/>
              <a:ext cx="5040560" cy="1750182"/>
            </a:xfrm>
            <a:prstGeom prst="wedgeRoundRectCallout">
              <a:avLst>
                <a:gd name="adj1" fmla="val -55459"/>
                <a:gd name="adj2" fmla="val 16356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_GB2312" panose="02010609030101010101" charset="-122"/>
              </a:endParaRPr>
            </a:p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7174" name="TextBox 1"/>
            <p:cNvSpPr txBox="1">
              <a:spLocks noChangeArrowheads="1"/>
            </p:cNvSpPr>
            <p:nvPr/>
          </p:nvSpPr>
          <p:spPr bwMode="auto">
            <a:xfrm>
              <a:off x="3235720" y="1490008"/>
              <a:ext cx="5008688" cy="1272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你还记得长方形和正方形的面积的意义和计算公式吗？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8" name="图片 17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035" y="1107221"/>
            <a:ext cx="1227455" cy="161734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65420" y="2178469"/>
          <a:ext cx="6441429" cy="2409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238"/>
                <a:gridCol w="4678191"/>
              </a:tblGrid>
              <a:tr h="519745"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物体表面的大小。</a:t>
                      </a:r>
                      <a:endParaRPr lang="zh-CN" altLang="en-US" sz="2800" dirty="0"/>
                    </a:p>
                  </a:txBody>
                  <a:tcPr/>
                </a:tc>
              </a:tr>
              <a:tr h="842623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长方形的面积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长方形是封闭图形，它的大小就是它的面积。</a:t>
                      </a:r>
                      <a:endParaRPr lang="zh-CN" altLang="en-US" sz="2800" dirty="0"/>
                    </a:p>
                  </a:txBody>
                  <a:tcPr/>
                </a:tc>
              </a:tr>
              <a:tr h="842623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正方形的面积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正方形也是封闭图形，它的大小也是它的面积。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554194" y="674619"/>
            <a:ext cx="5644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量出有关数据，并求出圆的面积。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60407" y="3221647"/>
            <a:ext cx="14317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43440" y="3415904"/>
            <a:ext cx="1476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51720" y="1628072"/>
            <a:ext cx="1440000" cy="1440000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11960" y="1189883"/>
            <a:ext cx="2160000" cy="2160000"/>
          </a:xfrm>
          <a:prstGeom prst="ellipse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2109" y="2086462"/>
            <a:ext cx="559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12349" y="2008273"/>
            <a:ext cx="559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>
            <a:endCxn id="3" idx="6"/>
          </p:cNvCxnSpPr>
          <p:nvPr/>
        </p:nvCxnSpPr>
        <p:spPr>
          <a:xfrm>
            <a:off x="2771720" y="2348072"/>
            <a:ext cx="720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2" idx="6"/>
          </p:cNvCxnSpPr>
          <p:nvPr/>
        </p:nvCxnSpPr>
        <p:spPr>
          <a:xfrm>
            <a:off x="5291960" y="2269883"/>
            <a:ext cx="1080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707893" y="1824852"/>
            <a:ext cx="783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endParaRPr lang="zh-CN" altLang="zh-CN" sz="2800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7969" y="1824852"/>
            <a:ext cx="11439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1.5cm</a:t>
            </a:r>
            <a:endParaRPr lang="zh-CN" altLang="zh-CN" sz="2800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195389" y="3721298"/>
            <a:ext cx="20804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=3.14×1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195982" y="4189393"/>
            <a:ext cx="2079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74939" y="3767464"/>
            <a:ext cx="2217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=3.14×1.5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874939" y="4189393"/>
            <a:ext cx="24333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7.065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15"/>
          <p:cNvGrpSpPr/>
          <p:nvPr/>
        </p:nvGrpSpPr>
        <p:grpSpPr bwMode="auto">
          <a:xfrm>
            <a:off x="277784" y="393631"/>
            <a:ext cx="2214325" cy="561975"/>
            <a:chOff x="109512" y="489189"/>
            <a:chExt cx="2214072" cy="561692"/>
          </a:xfrm>
        </p:grpSpPr>
        <p:pic>
          <p:nvPicPr>
            <p:cNvPr id="25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9512" y="541866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文本框 14"/>
            <p:cNvSpPr txBox="1">
              <a:spLocks noChangeArrowheads="1"/>
            </p:cNvSpPr>
            <p:nvPr/>
          </p:nvSpPr>
          <p:spPr bwMode="auto">
            <a:xfrm>
              <a:off x="476372" y="489189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 animBg="1"/>
      <p:bldP spid="12" grpId="0" animBg="1"/>
      <p:bldP spid="13" grpId="0"/>
      <p:bldP spid="14" grpId="0"/>
      <p:bldP spid="17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59233" y="1495190"/>
          <a:ext cx="8215311" cy="1617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2528"/>
                <a:gridCol w="1519472"/>
                <a:gridCol w="1440231"/>
                <a:gridCol w="1440231"/>
                <a:gridCol w="1792849"/>
              </a:tblGrid>
              <a:tr h="56349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圆的直径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(d)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2cm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2680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圆的半径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(r)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10dm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8cm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2680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>
                          <a:solidFill>
                            <a:schemeClr val="lt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圆的面积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(S)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51956" y="2024947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95963" y="2021593"/>
            <a:ext cx="1079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65160" y="1477589"/>
            <a:ext cx="1301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20dm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99041" y="1501727"/>
            <a:ext cx="115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4" name="TextBox 11"/>
          <p:cNvSpPr txBox="1">
            <a:spLocks noChangeArrowheads="1"/>
          </p:cNvSpPr>
          <p:nvPr/>
        </p:nvSpPr>
        <p:spPr bwMode="auto">
          <a:xfrm>
            <a:off x="2609398" y="2589074"/>
            <a:ext cx="14950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3.14cm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5" name="TextBox 12"/>
          <p:cNvSpPr txBox="1">
            <a:spLocks noChangeArrowheads="1"/>
          </p:cNvSpPr>
          <p:nvPr/>
        </p:nvSpPr>
        <p:spPr bwMode="auto">
          <a:xfrm>
            <a:off x="4145493" y="2597083"/>
            <a:ext cx="1295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314dm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6" name="TextBox 13"/>
          <p:cNvSpPr txBox="1">
            <a:spLocks noChangeArrowheads="1"/>
          </p:cNvSpPr>
          <p:nvPr/>
        </p:nvSpPr>
        <p:spPr bwMode="auto">
          <a:xfrm>
            <a:off x="5625985" y="2597083"/>
            <a:ext cx="12236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7850m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7" name="TextBox 14"/>
          <p:cNvSpPr txBox="1">
            <a:spLocks noChangeArrowheads="1"/>
          </p:cNvSpPr>
          <p:nvPr/>
        </p:nvSpPr>
        <p:spPr bwMode="auto">
          <a:xfrm>
            <a:off x="6952576" y="2574786"/>
            <a:ext cx="20119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200.96cm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33" y="483518"/>
            <a:ext cx="2141075" cy="99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云形标注 18"/>
          <p:cNvSpPr/>
          <p:nvPr/>
        </p:nvSpPr>
        <p:spPr>
          <a:xfrm>
            <a:off x="2405214" y="3288254"/>
            <a:ext cx="3678953" cy="950014"/>
          </a:xfrm>
          <a:prstGeom prst="cloudCallout">
            <a:avLst>
              <a:gd name="adj1" fmla="val -57912"/>
              <a:gd name="adj2" fmla="val -868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38471" y="3407270"/>
            <a:ext cx="36283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圆的面积可以根据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914" y="3190613"/>
            <a:ext cx="992929" cy="130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3" grpId="0"/>
      <p:bldP spid="24" grpId="0"/>
      <p:bldP spid="30754" grpId="0"/>
      <p:bldP spid="30755" grpId="0"/>
      <p:bldP spid="30756" grpId="0"/>
      <p:bldP spid="30757" grpId="0"/>
      <p:bldP spid="19" grpId="0" animBg="1"/>
      <p:bldP spid="19" grpId="1" animBg="1"/>
      <p:bldP spid="20" grpId="0"/>
      <p:bldP spid="2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7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1338205"/>
          <a:ext cx="7632848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/>
                <a:gridCol w="1908212"/>
                <a:gridCol w="1908212"/>
                <a:gridCol w="1908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半径（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直径（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周长（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面积（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altLang="zh-CN" sz="28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56.52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75656" y="1856177"/>
            <a:ext cx="396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47864" y="2379397"/>
            <a:ext cx="615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03848" y="2902617"/>
            <a:ext cx="596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07452" y="2910742"/>
            <a:ext cx="396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860032" y="1864302"/>
            <a:ext cx="936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88024" y="2374192"/>
            <a:ext cx="10801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929652" y="1864302"/>
            <a:ext cx="1170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78.5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04248" y="2354607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60468" y="2886204"/>
            <a:ext cx="14559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254.34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37" y="440564"/>
            <a:ext cx="1336763" cy="6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/>
          </a:p>
        </p:txBody>
      </p:sp>
      <p:sp>
        <p:nvSpPr>
          <p:cNvPr id="27651" name="矩形 10"/>
          <p:cNvSpPr>
            <a:spLocks noChangeArrowheads="1"/>
          </p:cNvSpPr>
          <p:nvPr/>
        </p:nvSpPr>
        <p:spPr bwMode="auto">
          <a:xfrm>
            <a:off x="1021730" y="975962"/>
            <a:ext cx="3704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下面的判断正确吗？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Box 3"/>
          <p:cNvSpPr txBox="1">
            <a:spLocks noChangeArrowheads="1"/>
          </p:cNvSpPr>
          <p:nvPr/>
        </p:nvSpPr>
        <p:spPr bwMode="auto">
          <a:xfrm>
            <a:off x="5897132" y="1506399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1015" y="2533916"/>
            <a:ext cx="16526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4355976" y="432814"/>
            <a:ext cx="4392612" cy="917972"/>
          </a:xfrm>
          <a:prstGeom prst="wedgeRoundRectCallout">
            <a:avLst>
              <a:gd name="adj1" fmla="val 12636"/>
              <a:gd name="adj2" fmla="val 5649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圆的周长和面积的计量单位不同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不能进行比较。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1021730" y="1499182"/>
            <a:ext cx="7272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周长等于面积。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472841" y="3651870"/>
            <a:ext cx="5324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错在只是看到了得数相等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就以为相等了。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1350786"/>
            <a:ext cx="1323921" cy="146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07052" y="2533916"/>
            <a:ext cx="647180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因为：周长：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3.14×2×2=12.56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面积：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3.14×2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=12.56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5" grpId="0"/>
      <p:bldP spid="14" grpId="0"/>
      <p:bldP spid="16" grpId="0" animBg="1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472411" y="2363774"/>
            <a:ext cx="6210300" cy="10577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圆的面积近似等于拼成的长方形的面积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圆的面积公式是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2276664" y="614702"/>
            <a:ext cx="4032250" cy="954107"/>
            <a:chOff x="3203848" y="1490008"/>
            <a:chExt cx="5040561" cy="1272331"/>
          </a:xfrm>
        </p:grpSpPr>
        <p:sp>
          <p:nvSpPr>
            <p:cNvPr id="8197" name="AutoShape 27"/>
            <p:cNvSpPr>
              <a:spLocks noChangeArrowheads="1"/>
            </p:cNvSpPr>
            <p:nvPr/>
          </p:nvSpPr>
          <p:spPr bwMode="auto">
            <a:xfrm>
              <a:off x="3203848" y="1494152"/>
              <a:ext cx="5040560" cy="1196185"/>
            </a:xfrm>
            <a:prstGeom prst="wedgeRoundRectCallout">
              <a:avLst>
                <a:gd name="adj1" fmla="val -63931"/>
                <a:gd name="adj2" fmla="val 43194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8" name="TextBox 1"/>
            <p:cNvSpPr txBox="1">
              <a:spLocks noChangeArrowheads="1"/>
            </p:cNvSpPr>
            <p:nvPr/>
          </p:nvSpPr>
          <p:spPr bwMode="auto">
            <a:xfrm>
              <a:off x="3235721" y="1490008"/>
              <a:ext cx="5008688" cy="127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你会求下面图形的面积吗？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868144" y="2052638"/>
            <a:ext cx="1441450" cy="11834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4225" y="2052638"/>
            <a:ext cx="2881312" cy="11834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64387" y="2405218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12606" y="1593891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27784" y="1593891"/>
            <a:ext cx="1150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75919" y="2490434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8057" y="3435846"/>
            <a:ext cx="712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=4×2=8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1188" y="4245769"/>
            <a:ext cx="806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=2×2=4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8310" y="807840"/>
            <a:ext cx="1289843" cy="167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79712" y="2415072"/>
            <a:ext cx="1396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68144" y="2382768"/>
            <a:ext cx="1396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3" grpId="0"/>
      <p:bldP spid="14" grpId="0"/>
      <p:bldP spid="15" grpId="0"/>
      <p:bldP spid="8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1535166" y="1070597"/>
            <a:ext cx="67170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以正方形的边长为半径画一个圆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圆面积是正方形面积的几倍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35151" y="2115488"/>
            <a:ext cx="69135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物体的表面或围成平面图形的大小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就是物体的面积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63713" y="3727896"/>
            <a:ext cx="6696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圆所占平面的大小或圆形物体表面的大小就是圆的面积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098495" y="2983349"/>
            <a:ext cx="268653" cy="6810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30"/>
          <p:cNvGrpSpPr/>
          <p:nvPr/>
        </p:nvGrpSpPr>
        <p:grpSpPr bwMode="auto">
          <a:xfrm>
            <a:off x="160850" y="1001086"/>
            <a:ext cx="963750" cy="962063"/>
            <a:chOff x="670145" y="1457273"/>
            <a:chExt cx="1666921" cy="1393477"/>
          </a:xfrm>
        </p:grpSpPr>
        <p:pic>
          <p:nvPicPr>
            <p:cNvPr id="14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矩形 32"/>
            <p:cNvSpPr>
              <a:spLocks noChangeArrowheads="1"/>
            </p:cNvSpPr>
            <p:nvPr/>
          </p:nvSpPr>
          <p:spPr bwMode="auto">
            <a:xfrm>
              <a:off x="842088" y="2248932"/>
              <a:ext cx="1494978" cy="601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6926" y="2303100"/>
            <a:ext cx="1080120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20035" y="3626395"/>
            <a:ext cx="1080120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0"/>
      <p:bldP spid="3" grpId="0"/>
      <p:bldP spid="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71775" y="2895600"/>
            <a:ext cx="1620000" cy="162044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流程图: 联系 4"/>
          <p:cNvSpPr/>
          <p:nvPr/>
        </p:nvSpPr>
        <p:spPr>
          <a:xfrm>
            <a:off x="2752806" y="2895600"/>
            <a:ext cx="1638969" cy="1584757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00114" y="1491630"/>
            <a:ext cx="7775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①在一个边长为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的大正方形内画一个半径为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4391774" y="2001304"/>
            <a:ext cx="1464349" cy="57888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1839" y="1955585"/>
            <a:ext cx="86422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471721" y="627534"/>
            <a:ext cx="548311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探索圆面积与正方形面积的关系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40757" y="3579862"/>
            <a:ext cx="4920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>
            <a:endCxn id="5" idx="6"/>
          </p:cNvCxnSpPr>
          <p:nvPr/>
        </p:nvCxnSpPr>
        <p:spPr>
          <a:xfrm flipV="1">
            <a:off x="3581775" y="3687979"/>
            <a:ext cx="810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334529" y="3416809"/>
            <a:ext cx="4944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/>
      <p:bldP spid="8" grpId="0" animBg="1"/>
      <p:bldP spid="9" grpId="0" animBg="1"/>
      <p:bldP spid="10" grpId="0" animBg="1"/>
      <p:bldP spid="1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云形标注 22"/>
          <p:cNvSpPr/>
          <p:nvPr/>
        </p:nvSpPr>
        <p:spPr>
          <a:xfrm>
            <a:off x="5220072" y="1467644"/>
            <a:ext cx="3240359" cy="1608162"/>
          </a:xfrm>
          <a:prstGeom prst="cloudCallout">
            <a:avLst>
              <a:gd name="adj1" fmla="val -21853"/>
              <a:gd name="adj2" fmla="val 6505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43060" y="1695447"/>
            <a:ext cx="1080294" cy="1036889"/>
          </a:xfrm>
          <a:prstGeom prst="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3608" y="821313"/>
            <a:ext cx="63361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②把大正方形沿中心分成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个小正方形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0981" y="1679969"/>
            <a:ext cx="2160588" cy="216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11" name="流程图: 联系 10"/>
          <p:cNvSpPr/>
          <p:nvPr/>
        </p:nvSpPr>
        <p:spPr>
          <a:xfrm>
            <a:off x="2753857" y="1695447"/>
            <a:ext cx="2160588" cy="2129043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cxnSp>
        <p:nvCxnSpPr>
          <p:cNvPr id="12" name="直接连接符 11"/>
          <p:cNvCxnSpPr/>
          <p:nvPr/>
        </p:nvCxnSpPr>
        <p:spPr>
          <a:xfrm>
            <a:off x="3843614" y="1707751"/>
            <a:ext cx="60333" cy="210681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>
            <a:off x="3851275" y="1680866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云形标注 18"/>
          <p:cNvSpPr/>
          <p:nvPr/>
        </p:nvSpPr>
        <p:spPr>
          <a:xfrm>
            <a:off x="395536" y="1578471"/>
            <a:ext cx="2166259" cy="1111543"/>
          </a:xfrm>
          <a:prstGeom prst="cloudCallout">
            <a:avLst>
              <a:gd name="adj1" fmla="val 1166"/>
              <a:gd name="adj2" fmla="val 6357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611560" y="1703022"/>
                <a:ext cx="195023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正方形面积是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r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r=r</a:t>
                </a:r>
                <a:r>
                  <a:rPr lang="en-US" altLang="zh-CN" sz="2400" b="1" baseline="30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03022"/>
                <a:ext cx="1950235" cy="830997"/>
              </a:xfrm>
              <a:prstGeom prst="rect">
                <a:avLst/>
              </a:prstGeom>
              <a:blipFill rotWithShape="1">
                <a:blip r:embed="rId1"/>
                <a:stretch>
                  <a:fillRect l="-3" t="-71" r="11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5522081" y="1525567"/>
            <a:ext cx="29383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圆面积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个正方形的面积大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小，比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1569" y="3219822"/>
            <a:ext cx="1343158" cy="150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6年级\p014-03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1860" y="2750047"/>
            <a:ext cx="91869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  <p:bldP spid="6" grpId="0"/>
      <p:bldP spid="10" grpId="0" animBg="1"/>
      <p:bldP spid="11" grpId="0" animBg="1"/>
      <p:bldP spid="19" grpId="0" animBg="1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22833" y="2595813"/>
            <a:ext cx="1081088" cy="809625"/>
          </a:xfrm>
          <a:prstGeom prst="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1607" y="1052768"/>
            <a:ext cx="66547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②把大正方形沿中心分成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个小正方形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5241404" y="483518"/>
            <a:ext cx="1512887" cy="57888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i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0112" y="1664213"/>
            <a:ext cx="1440879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10" name="矩形 9"/>
          <p:cNvSpPr/>
          <p:nvPr/>
        </p:nvSpPr>
        <p:spPr>
          <a:xfrm>
            <a:off x="2231231" y="2571750"/>
            <a:ext cx="2160588" cy="181381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11" name="流程图: 联系 10"/>
          <p:cNvSpPr/>
          <p:nvPr/>
        </p:nvSpPr>
        <p:spPr>
          <a:xfrm>
            <a:off x="2231231" y="2558128"/>
            <a:ext cx="2160588" cy="1813819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cxnSp>
        <p:nvCxnSpPr>
          <p:cNvPr id="12" name="直接连接符 11"/>
          <p:cNvCxnSpPr>
            <a:stCxn id="11" idx="0"/>
            <a:endCxn id="11" idx="4"/>
          </p:cNvCxnSpPr>
          <p:nvPr/>
        </p:nvCxnSpPr>
        <p:spPr>
          <a:xfrm>
            <a:off x="3311525" y="2558128"/>
            <a:ext cx="0" cy="1813819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>
            <a:off x="3311525" y="2355552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761808" y="1811673"/>
            <a:ext cx="1674584" cy="578882"/>
          </a:xfrm>
          <a:prstGeom prst="roundRect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932363" y="1914186"/>
            <a:ext cx="39608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比整个大正方形的面积小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个小正方形的面积大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个小正方形的面积大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个小正方形的面积差不多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589699" y="1914186"/>
            <a:ext cx="933450" cy="3738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17" name="圆角右箭头 16"/>
          <p:cNvSpPr/>
          <p:nvPr/>
        </p:nvSpPr>
        <p:spPr>
          <a:xfrm flipH="1">
            <a:off x="6754291" y="605093"/>
            <a:ext cx="533400" cy="89535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/>
      <p:bldP spid="8" grpId="0" animBg="1"/>
      <p:bldP spid="9" grpId="0" animBg="1"/>
      <p:bldP spid="10" grpId="0" animBg="1"/>
      <p:bldP spid="11" grpId="0" animBg="1"/>
      <p:bldP spid="13" grpId="0" animBg="1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0731" y="1880499"/>
            <a:ext cx="1081088" cy="871147"/>
          </a:xfrm>
          <a:prstGeom prst="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91873" y="595387"/>
            <a:ext cx="7775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③把圆和小正方形放到方格纸上去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通过数方格的方法进行判断。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5260" y="1869281"/>
            <a:ext cx="2160588" cy="18545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11" name="流程图: 联系 10"/>
          <p:cNvSpPr/>
          <p:nvPr/>
        </p:nvSpPr>
        <p:spPr>
          <a:xfrm>
            <a:off x="2235260" y="1869280"/>
            <a:ext cx="2160588" cy="1854598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cxnSp>
        <p:nvCxnSpPr>
          <p:cNvPr id="12" name="直接连接符 11"/>
          <p:cNvCxnSpPr>
            <a:endCxn id="11" idx="4"/>
          </p:cNvCxnSpPr>
          <p:nvPr/>
        </p:nvCxnSpPr>
        <p:spPr>
          <a:xfrm>
            <a:off x="3314760" y="1869281"/>
            <a:ext cx="794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>
            <a:off x="3315554" y="1688034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03685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91023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179948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51160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40085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027423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>
            <a:off x="3315554" y="1943642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>
            <a:off x="3315554" y="2175187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6200000">
            <a:off x="3330124" y="2408488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>
            <a:off x="3315554" y="982996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>
            <a:off x="3315554" y="1191669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16200000">
            <a:off x="3315554" y="1431235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471665" y="20496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602845" y="270167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76056" y="2051799"/>
            <a:ext cx="1812923" cy="1111543"/>
          </a:xfrm>
          <a:prstGeom prst="cloudCallout">
            <a:avLst>
              <a:gd name="adj1" fmla="val 13640"/>
              <a:gd name="adj2" fmla="val 5110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6207" y="2175510"/>
            <a:ext cx="1655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利用方格纸数一数。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云形标注 28"/>
          <p:cNvSpPr/>
          <p:nvPr/>
        </p:nvSpPr>
        <p:spPr>
          <a:xfrm>
            <a:off x="5050256" y="1692127"/>
            <a:ext cx="2695203" cy="1512353"/>
          </a:xfrm>
          <a:prstGeom prst="cloudCallout">
            <a:avLst>
              <a:gd name="adj1" fmla="val -41746"/>
              <a:gd name="adj2" fmla="val 53271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5329781" y="1851930"/>
                <a:ext cx="2415678" cy="1352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正方形的面积是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格。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圆面积约有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格。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9781" y="1851930"/>
                <a:ext cx="2415678" cy="1352550"/>
              </a:xfrm>
              <a:prstGeom prst="rect">
                <a:avLst/>
              </a:prstGeom>
              <a:blipFill rotWithShape="1">
                <a:blip r:embed="rId1"/>
                <a:stretch>
                  <a:fillRect l="-9" t="-20" r="15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418" y="2701677"/>
            <a:ext cx="919363" cy="129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914" y="3190613"/>
            <a:ext cx="992929" cy="130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0" grpId="0" animBg="1"/>
      <p:bldP spid="11" grpId="0" animBg="1"/>
      <p:bldP spid="38" grpId="0"/>
      <p:bldP spid="39" grpId="0"/>
      <p:bldP spid="26" grpId="0" animBg="1"/>
      <p:bldP spid="27" grpId="0"/>
      <p:bldP spid="29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91873" y="595387"/>
            <a:ext cx="7775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③把圆和小正方形放到方格纸上去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通过数方格的方法进行判断。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16016" y="2049690"/>
            <a:ext cx="36004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正方形面积的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倍多一些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也就是比半径平方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倍多一些。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10731" y="1880499"/>
            <a:ext cx="1081088" cy="871147"/>
          </a:xfrm>
          <a:prstGeom prst="rect">
            <a:avLst/>
          </a:prstGeom>
          <a:solidFill>
            <a:srgbClr val="FFC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235260" y="1869281"/>
            <a:ext cx="2160588" cy="18545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6" name="流程图: 联系 10"/>
          <p:cNvSpPr/>
          <p:nvPr/>
        </p:nvSpPr>
        <p:spPr>
          <a:xfrm>
            <a:off x="2235260" y="1869280"/>
            <a:ext cx="2160588" cy="1854598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cxnSp>
        <p:nvCxnSpPr>
          <p:cNvPr id="27" name="直接连接符 26"/>
          <p:cNvCxnSpPr>
            <a:endCxn id="26" idx="4"/>
          </p:cNvCxnSpPr>
          <p:nvPr/>
        </p:nvCxnSpPr>
        <p:spPr>
          <a:xfrm>
            <a:off x="3314760" y="1869281"/>
            <a:ext cx="794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6200000">
            <a:off x="3315554" y="1688034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603685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91023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179948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451160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740085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027423" y="1869281"/>
            <a:ext cx="0" cy="1854597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16200000">
            <a:off x="3315554" y="1943642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16200000">
            <a:off x="3315554" y="2175187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6200000">
            <a:off x="3330124" y="2408488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>
            <a:off x="3315554" y="982996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6200000">
            <a:off x="3315554" y="1191669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6200000">
            <a:off x="3315554" y="1431235"/>
            <a:ext cx="0" cy="216058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471665" y="20496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602845" y="270167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4" grpId="0" animBg="1"/>
      <p:bldP spid="25" grpId="0" animBg="1"/>
      <p:bldP spid="26" grpId="0" animBg="1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1524</Words>
  <Application>WPS 演示</Application>
  <PresentationFormat>全屏显示(16:9)</PresentationFormat>
  <Paragraphs>305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华文新魏</vt:lpstr>
      <vt:lpstr>Cambria Math</vt:lpstr>
      <vt:lpstr>微软雅黑</vt:lpstr>
      <vt:lpstr>Arial Unicode MS</vt:lpstr>
      <vt:lpstr>Times New Roman</vt:lpstr>
      <vt:lpstr>Times New Roman</vt:lpstr>
      <vt:lpstr>等线</vt:lpstr>
      <vt:lpstr>Cambria Math</vt:lpstr>
      <vt:lpstr>Office 主题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134</cp:revision>
  <dcterms:created xsi:type="dcterms:W3CDTF">2018-09-11T05:46:00Z</dcterms:created>
  <dcterms:modified xsi:type="dcterms:W3CDTF">2023-08-29T01:06:04Z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B2029331902B47D597B074D03DA12A84_12</vt:lpwstr>
  </property>
</Properties>
</file>