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0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15" y="2061210"/>
            <a:ext cx="11520000" cy="96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840" y="3429000"/>
            <a:ext cx="652462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3932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55652" y="3314904"/>
            <a:ext cx="361785" cy="4199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053035"/>
            <a:ext cx="11520000" cy="3890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80756" y="2311627"/>
            <a:ext cx="390347" cy="4290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4057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17887" y="3338959"/>
            <a:ext cx="399867" cy="4190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466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908890"/>
            <a:ext cx="96139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4919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053035"/>
            <a:ext cx="11520000" cy="4977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908890"/>
            <a:ext cx="110930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5002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3391" y="1333863"/>
            <a:ext cx="399867" cy="4192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92432" y="3335013"/>
            <a:ext cx="361785" cy="4192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35308" y="5345693"/>
            <a:ext cx="456991" cy="4192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10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38739" y="1191147"/>
            <a:ext cx="377264" cy="3462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85897" y="2851475"/>
            <a:ext cx="298667" cy="3462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70177" y="3669836"/>
            <a:ext cx="322246" cy="3540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238739" y="5330163"/>
            <a:ext cx="377264" cy="3462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1717"/>
          <a:stretch>
            <a:fillRect/>
          </a:stretch>
        </p:blipFill>
        <p:spPr>
          <a:xfrm>
            <a:off x="623570" y="1052830"/>
            <a:ext cx="7612380" cy="2294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570" y="3357245"/>
            <a:ext cx="9723120" cy="3261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8362315" y="3488690"/>
            <a:ext cx="1494790" cy="576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3"/>
          <p:cNvSpPr/>
          <p:nvPr/>
        </p:nvSpPr>
        <p:spPr bwMode="white">
          <a:xfrm>
            <a:off x="8457565" y="5157470"/>
            <a:ext cx="1304290" cy="5480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81280"/>
            <a:ext cx="10894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9621" y="1350857"/>
            <a:ext cx="378171" cy="3966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27629" y="3243815"/>
            <a:ext cx="342155" cy="3876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109621" y="5136772"/>
            <a:ext cx="369167" cy="4056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4588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235" y="1053035"/>
            <a:ext cx="8696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3" name="直接连接符 2"/>
          <p:cNvCxnSpPr/>
          <p:nvPr/>
        </p:nvCxnSpPr>
        <p:spPr>
          <a:xfrm flipV="1">
            <a:off x="725170" y="1052830"/>
            <a:ext cx="8467090" cy="1651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68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02831" y="1909051"/>
            <a:ext cx="403383" cy="3699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636447" y="4406452"/>
            <a:ext cx="352960" cy="3783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4768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27407" y="3165311"/>
            <a:ext cx="361785" cy="4196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981280"/>
            <a:ext cx="11520000" cy="4785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36294" y="1248192"/>
            <a:ext cx="456991" cy="4099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81280"/>
            <a:ext cx="11520000" cy="5044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124700" y="1327150"/>
            <a:ext cx="1193800" cy="5695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210442" y="3460719"/>
            <a:ext cx="1132958" cy="4100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619875" y="5253355"/>
            <a:ext cx="1094740" cy="5918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837135"/>
            <a:ext cx="113795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172248" y="3067723"/>
            <a:ext cx="1354255" cy="5082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733404" y="4037135"/>
            <a:ext cx="2614466" cy="4235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134630" y="5985370"/>
            <a:ext cx="2134834" cy="4141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4919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282184" y="3316954"/>
            <a:ext cx="1913652" cy="4290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634118" y="4298890"/>
            <a:ext cx="1532826" cy="4290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125425"/>
            <a:ext cx="11520000" cy="3998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95070" y="3477190"/>
            <a:ext cx="456991" cy="4094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3923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56287" y="3338662"/>
            <a:ext cx="361785" cy="4190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1125425"/>
            <a:ext cx="11520000" cy="2928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83897" y="1363869"/>
            <a:ext cx="361785" cy="4196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3873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46132" y="2283766"/>
            <a:ext cx="390347" cy="4293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2022-12-08T07:55:16Z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