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5" r:id="rId3"/>
    <p:sldId id="326" r:id="rId4"/>
    <p:sldId id="327" r:id="rId5"/>
    <p:sldId id="328" r:id="rId6"/>
    <p:sldId id="329" r:id="rId7"/>
    <p:sldId id="331" r:id="rId8"/>
    <p:sldId id="332" r:id="rId9"/>
    <p:sldId id="333" r:id="rId10"/>
    <p:sldId id="334" r:id="rId11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29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4" d="100"/>
          <a:sy n="64" d="100"/>
        </p:scale>
        <p:origin x="1056" y="78"/>
      </p:cViewPr>
      <p:guideLst>
        <p:guide orient="horz" pos="2129"/>
        <p:guide pos="386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69615" y="2926080"/>
            <a:ext cx="5652770" cy="100584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9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27670" y="908890"/>
            <a:ext cx="742651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Rectangle 4"/>
          <p:cNvSpPr/>
          <p:nvPr/>
        </p:nvSpPr>
        <p:spPr bwMode="white">
          <a:xfrm>
            <a:off x="836295" y="2564765"/>
            <a:ext cx="7589520" cy="61023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6" name="Rectangle 15"/>
          <p:cNvSpPr/>
          <p:nvPr/>
        </p:nvSpPr>
        <p:spPr bwMode="white">
          <a:xfrm>
            <a:off x="948690" y="3355340"/>
            <a:ext cx="7459980" cy="67310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4" name="Rectangle 23"/>
          <p:cNvSpPr/>
          <p:nvPr/>
        </p:nvSpPr>
        <p:spPr bwMode="white">
          <a:xfrm>
            <a:off x="1010920" y="4180840"/>
            <a:ext cx="7416165" cy="70548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33" name="Rectangle 32"/>
          <p:cNvSpPr/>
          <p:nvPr/>
        </p:nvSpPr>
        <p:spPr bwMode="white">
          <a:xfrm>
            <a:off x="949325" y="5088255"/>
            <a:ext cx="7533005" cy="65405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2" name="Rectangle 41"/>
          <p:cNvSpPr/>
          <p:nvPr/>
        </p:nvSpPr>
        <p:spPr bwMode="white">
          <a:xfrm>
            <a:off x="1000760" y="5944235"/>
            <a:ext cx="5234305" cy="64008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6" grpId="0" bldLvl="0" animBg="1"/>
      <p:bldP spid="24" grpId="0" bldLvl="0" animBg="1"/>
      <p:bldP spid="33" grpId="0" bldLvl="0" animBg="1"/>
      <p:bldP spid="4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24419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1090" y="908890"/>
            <a:ext cx="1133074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24419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879325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5574460" y="3220000"/>
            <a:ext cx="1133676" cy="32000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1584791" y="4158181"/>
            <a:ext cx="1184546" cy="33454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7353935" y="3987800"/>
            <a:ext cx="1899920" cy="55626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690931" y="5198181"/>
            <a:ext cx="2092941" cy="32727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bldLvl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4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16944"/>
          <a:stretch>
            <a:fillRect/>
          </a:stretch>
        </p:blipFill>
        <p:spPr>
          <a:xfrm>
            <a:off x="911225" y="908685"/>
            <a:ext cx="9274810" cy="27857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2537460" y="1772920"/>
            <a:ext cx="3227705" cy="70739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9010015" y="1845310"/>
            <a:ext cx="1027430" cy="62420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639445" y="2908300"/>
            <a:ext cx="1480820" cy="62992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7607935" y="2908300"/>
            <a:ext cx="1295400" cy="64643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8" name="img_16777215" descr="5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7819"/>
          <a:stretch>
            <a:fillRect/>
          </a:stretch>
        </p:blipFill>
        <p:spPr>
          <a:xfrm>
            <a:off x="911225" y="3860800"/>
            <a:ext cx="9274810" cy="28371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Rectangle 2"/>
          <p:cNvSpPr/>
          <p:nvPr/>
        </p:nvSpPr>
        <p:spPr bwMode="white">
          <a:xfrm>
            <a:off x="2927985" y="3860800"/>
            <a:ext cx="4551680" cy="65214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0" name="Rectangle 5"/>
          <p:cNvSpPr/>
          <p:nvPr/>
        </p:nvSpPr>
        <p:spPr bwMode="white">
          <a:xfrm>
            <a:off x="5591810" y="4869180"/>
            <a:ext cx="4173220" cy="69215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9" grpId="0" bldLvl="0" animBg="1"/>
      <p:bldP spid="10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6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35" y="765380"/>
            <a:ext cx="1086509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7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190" y="980645"/>
            <a:ext cx="11520000" cy="41830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8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7776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NDFiYTU3ZjM2MzQzZDA2MjlmNjRjYzQyMmZjMDc1N2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2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63</cp:revision>
  <dcterms:created xsi:type="dcterms:W3CDTF">2015-09-16T06:44:00Z</dcterms:created>
  <dcterms:modified xsi:type="dcterms:W3CDTF">2022-12-08T03:40:21Z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2052-11.1.0.12763</vt:lpwstr>
  </property>
  <property fmtid="{D5CDD505-2E9C-101B-9397-08002B2CF9AE}" pid="3" name="ICV">
    <vt:lpwstr>0803F182AC044BA3913AF2E555CD301E</vt:lpwstr>
  </property>
</Properties>
</file>