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1" r:id="rId8"/>
    <p:sldId id="332" r:id="rId9"/>
    <p:sldId id="333" r:id="rId10"/>
    <p:sldId id="334" r:id="rId11"/>
    <p:sldId id="335" r:id="rId12"/>
    <p:sldId id="336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0">
          <p15:clr>
            <a:srgbClr val="A4A3A4"/>
          </p15:clr>
        </p15:guide>
        <p15:guide id="2" pos="385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1056" y="78"/>
      </p:cViewPr>
      <p:guideLst>
        <p:guide orient="horz" pos="2150"/>
        <p:guide pos="385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7870" y="2938145"/>
            <a:ext cx="5636260" cy="9810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908890"/>
            <a:ext cx="112663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white">
          <a:xfrm>
            <a:off x="1770380" y="2926715"/>
            <a:ext cx="9975850" cy="7308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335280" y="3755390"/>
            <a:ext cx="11317605" cy="8172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4" name="Rectangle 23"/>
          <p:cNvSpPr/>
          <p:nvPr/>
        </p:nvSpPr>
        <p:spPr bwMode="white">
          <a:xfrm>
            <a:off x="259080" y="4867910"/>
            <a:ext cx="11451590" cy="7200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0" name="Rectangle 29"/>
          <p:cNvSpPr/>
          <p:nvPr/>
        </p:nvSpPr>
        <p:spPr bwMode="white">
          <a:xfrm>
            <a:off x="268605" y="5845810"/>
            <a:ext cx="11442065" cy="6915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24" grpId="0" bldLvl="0" animBg="1"/>
      <p:bldP spid="3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1053035"/>
            <a:ext cx="11520000" cy="4919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369570" y="1151890"/>
            <a:ext cx="11290300" cy="7683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233680" y="2143125"/>
            <a:ext cx="11372850" cy="7689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1" name="Rectangle 20"/>
          <p:cNvSpPr/>
          <p:nvPr/>
        </p:nvSpPr>
        <p:spPr bwMode="white">
          <a:xfrm>
            <a:off x="233680" y="3188970"/>
            <a:ext cx="11543665" cy="7054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5" name="Rectangle 24"/>
          <p:cNvSpPr/>
          <p:nvPr/>
        </p:nvSpPr>
        <p:spPr bwMode="white">
          <a:xfrm>
            <a:off x="246380" y="4155440"/>
            <a:ext cx="11612245" cy="7499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4" name="Rectangle 33"/>
          <p:cNvSpPr/>
          <p:nvPr/>
        </p:nvSpPr>
        <p:spPr bwMode="white">
          <a:xfrm>
            <a:off x="369570" y="5071110"/>
            <a:ext cx="11306810" cy="8121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21" grpId="0" bldLvl="0" animBg="1"/>
      <p:bldP spid="25" grpId="0" bldLvl="0" animBg="1"/>
      <p:bldP spid="3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1053035"/>
            <a:ext cx="11520000" cy="5103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35280" y="1196975"/>
            <a:ext cx="11282045" cy="7556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369570" y="2135505"/>
            <a:ext cx="11361420" cy="7962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6" name="Rectangle 15"/>
          <p:cNvSpPr/>
          <p:nvPr/>
        </p:nvSpPr>
        <p:spPr bwMode="white">
          <a:xfrm>
            <a:off x="335915" y="3145790"/>
            <a:ext cx="11323955" cy="7785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5" name="Rectangle 24"/>
          <p:cNvSpPr/>
          <p:nvPr/>
        </p:nvSpPr>
        <p:spPr bwMode="white">
          <a:xfrm>
            <a:off x="327660" y="4083685"/>
            <a:ext cx="11376025" cy="8388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4" name="Rectangle 33"/>
          <p:cNvSpPr/>
          <p:nvPr/>
        </p:nvSpPr>
        <p:spPr bwMode="white">
          <a:xfrm>
            <a:off x="297815" y="5218430"/>
            <a:ext cx="9526270" cy="6743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1" grpId="0" bldLvl="0" animBg="1"/>
      <p:bldP spid="16" grpId="0" bldLvl="0" animBg="1"/>
      <p:bldP spid="25" grpId="0" bldLvl="0" animBg="1"/>
      <p:bldP spid="3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6373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908890"/>
            <a:ext cx="11520000" cy="5663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435" y="908890"/>
            <a:ext cx="11520000" cy="5437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8143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3408680" y="1574800"/>
            <a:ext cx="4843145" cy="5099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1126490" y="2825115"/>
            <a:ext cx="2797810" cy="5537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3452495" y="3472815"/>
            <a:ext cx="4965700" cy="5302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7" name="Rectangle 16"/>
          <p:cNvSpPr/>
          <p:nvPr/>
        </p:nvSpPr>
        <p:spPr bwMode="white">
          <a:xfrm>
            <a:off x="694055" y="4164965"/>
            <a:ext cx="1299845" cy="4737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8" name="Rectangle 17"/>
          <p:cNvSpPr/>
          <p:nvPr/>
        </p:nvSpPr>
        <p:spPr bwMode="white">
          <a:xfrm>
            <a:off x="6384290" y="4097020"/>
            <a:ext cx="1981835" cy="5194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1" name="Rectangle 20"/>
          <p:cNvSpPr/>
          <p:nvPr/>
        </p:nvSpPr>
        <p:spPr bwMode="white">
          <a:xfrm>
            <a:off x="694055" y="4747260"/>
            <a:ext cx="5236210" cy="5486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5" grpId="0" bldLvl="0" animBg="1"/>
      <p:bldP spid="17" grpId="0" bldLvl="0" animBg="1"/>
      <p:bldP spid="18" grpId="0" bldLvl="0" animBg="1"/>
      <p:bldP spid="2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370" y="5239385"/>
            <a:ext cx="8597900" cy="1567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370" y="981075"/>
            <a:ext cx="8597900" cy="4258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Rectangle 5"/>
          <p:cNvSpPr/>
          <p:nvPr/>
        </p:nvSpPr>
        <p:spPr bwMode="white">
          <a:xfrm>
            <a:off x="1487805" y="908685"/>
            <a:ext cx="5294630" cy="6997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2711450" y="2493010"/>
            <a:ext cx="3759835" cy="5575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5375910" y="3084195"/>
            <a:ext cx="5226685" cy="6597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8" name="Rectangle 17"/>
          <p:cNvSpPr/>
          <p:nvPr/>
        </p:nvSpPr>
        <p:spPr bwMode="white">
          <a:xfrm>
            <a:off x="1055370" y="3825240"/>
            <a:ext cx="3150870" cy="6394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1" name="Rectangle 20"/>
          <p:cNvSpPr/>
          <p:nvPr/>
        </p:nvSpPr>
        <p:spPr bwMode="white">
          <a:xfrm>
            <a:off x="2985770" y="4580890"/>
            <a:ext cx="5606415" cy="5480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6" name="Rectangle 2"/>
          <p:cNvSpPr/>
          <p:nvPr/>
        </p:nvSpPr>
        <p:spPr bwMode="white">
          <a:xfrm>
            <a:off x="1631315" y="5965825"/>
            <a:ext cx="4417060" cy="6280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  <p:bldP spid="15" grpId="0" bldLvl="0" animBg="1"/>
      <p:bldP spid="18" grpId="0" bldLvl="0" animBg="1"/>
      <p:bldP spid="21" grpId="0" bldLvl="0" animBg="1"/>
      <p:bldP spid="2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1167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435" y="908890"/>
            <a:ext cx="11520000" cy="5103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435" y="1124790"/>
            <a:ext cx="11520000" cy="2911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DFiYTU3ZjM2MzQzZDA2MjlmNjRjYzQyMmZjMDc1N2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2022-12-08T06:19:50Z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