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7" r:id="rId14"/>
    <p:sldId id="338" r:id="rId15"/>
    <p:sldId id="339" r:id="rId16"/>
    <p:sldId id="340" r:id="rId17"/>
    <p:sldId id="341" r:id="rId18"/>
    <p:sldId id="342" r:id="rId19"/>
    <p:sldId id="344" r:id="rId20"/>
    <p:sldId id="345" r:id="rId21"/>
    <p:sldId id="346" r:id="rId22"/>
    <p:sldId id="347" r:id="rId23"/>
    <p:sldId id="348" r:id="rId24"/>
    <p:sldId id="349" r:id="rId25"/>
    <p:sldId id="350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2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8870" y="2933700"/>
            <a:ext cx="9953625" cy="990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0505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551420" y="1980375"/>
            <a:ext cx="1007122" cy="38226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811204" y="2023813"/>
            <a:ext cx="503561" cy="33882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192334" y="2823089"/>
            <a:ext cx="790069" cy="3909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310763" y="2823089"/>
            <a:ext cx="885572" cy="4778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533377" y="2814402"/>
            <a:ext cx="1510683" cy="3996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1457477" y="3665804"/>
            <a:ext cx="2318117" cy="4691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074787" y="5446800"/>
            <a:ext cx="573017" cy="28669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2030495" y="6185261"/>
            <a:ext cx="1111307" cy="3909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5655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4215209" y="2156130"/>
            <a:ext cx="666446" cy="4189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100300" y="2260860"/>
            <a:ext cx="1380495" cy="3141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718482" y="2156130"/>
            <a:ext cx="2323041" cy="5236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491969" y="4926717"/>
            <a:ext cx="1513785" cy="4284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985060" y="4926717"/>
            <a:ext cx="1132958" cy="4284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235" y="815545"/>
            <a:ext cx="9360000" cy="522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1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0841"/>
          <a:stretch>
            <a:fillRect/>
          </a:stretch>
        </p:blipFill>
        <p:spPr>
          <a:xfrm>
            <a:off x="695325" y="6021705"/>
            <a:ext cx="9359900" cy="654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5479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5437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4643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088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55674" y="1080807"/>
            <a:ext cx="361297" cy="3702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847071" y="4386995"/>
            <a:ext cx="352695" cy="39605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5504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46767" y="2080334"/>
            <a:ext cx="361785" cy="4095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110" y="621235"/>
            <a:ext cx="10080000" cy="4772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20505" y="621030"/>
            <a:ext cx="789940" cy="7918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8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525" y="5301820"/>
            <a:ext cx="10080000" cy="1449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4542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08366" y="1257463"/>
            <a:ext cx="390347" cy="4285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5496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499837" y="3938140"/>
            <a:ext cx="3655933" cy="4286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5496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3614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81280"/>
            <a:ext cx="11520000" cy="3580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4492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362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789495" y="2825757"/>
            <a:ext cx="1707743" cy="3799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420495" y="4306570"/>
            <a:ext cx="3385820" cy="6457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334770" y="5965190"/>
            <a:ext cx="4064635" cy="6083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3706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92785" y="2115185"/>
            <a:ext cx="7829550" cy="5905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26770" y="3808730"/>
            <a:ext cx="10717530" cy="7200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52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630002" y="1144318"/>
            <a:ext cx="1346507" cy="3331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516592" y="2580616"/>
            <a:ext cx="1398296" cy="3331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202055" y="4610735"/>
            <a:ext cx="2152015" cy="5022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3353827" y="5460616"/>
            <a:ext cx="1450084" cy="3331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01426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581664" y="1177186"/>
            <a:ext cx="1433376" cy="3772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531370" y="1998846"/>
            <a:ext cx="955584" cy="36890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136530" y="3617012"/>
            <a:ext cx="1911169" cy="3772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377985" y="4438671"/>
            <a:ext cx="125734" cy="754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7386367" y="4438671"/>
            <a:ext cx="888526" cy="4611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713278" y="5352558"/>
            <a:ext cx="611909" cy="3605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336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48682" y="2543579"/>
            <a:ext cx="306097" cy="3287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641217" y="4717587"/>
            <a:ext cx="306097" cy="3361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5588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36928" y="2211512"/>
            <a:ext cx="352264" cy="4100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479804" y="4986687"/>
            <a:ext cx="456991" cy="4100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053035"/>
            <a:ext cx="11520000" cy="2760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27407" y="1215434"/>
            <a:ext cx="361785" cy="4203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5404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37246" y="3854169"/>
            <a:ext cx="399867" cy="4193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5688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4789805" y="2851785"/>
            <a:ext cx="2030095" cy="6902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099639" y="3119647"/>
            <a:ext cx="523636" cy="3811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127540" y="3119647"/>
            <a:ext cx="847338" cy="4764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539903" y="4053501"/>
            <a:ext cx="552198" cy="3716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5529060" y="5844977"/>
            <a:ext cx="1142479" cy="4192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7548245" y="5700395"/>
            <a:ext cx="1085850" cy="6254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9765754" y="5844977"/>
            <a:ext cx="933024" cy="4192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2022-12-08T07:31:31Z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