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5" r:id="rId22"/>
    <p:sldId id="346" r:id="rId23"/>
    <p:sldId id="347" r:id="rId24"/>
    <p:sldId id="348" r:id="rId25"/>
    <p:sldId id="349" r:id="rId26"/>
    <p:sldId id="350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110" y="2992120"/>
            <a:ext cx="6367780" cy="873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447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18165" y="1243495"/>
            <a:ext cx="361785" cy="419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57834" y="3043345"/>
            <a:ext cx="333223" cy="409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67355" y="4833671"/>
            <a:ext cx="399867" cy="409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543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153279" y="4770991"/>
            <a:ext cx="456991" cy="419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765380"/>
            <a:ext cx="9590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837135"/>
            <a:ext cx="11520000" cy="557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357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5295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045" y="980645"/>
            <a:ext cx="11520000" cy="281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18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02995" y="6165850"/>
            <a:ext cx="681355" cy="365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543810" y="6165850"/>
            <a:ext cx="817880" cy="365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55110" y="6165215"/>
            <a:ext cx="798830" cy="371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601335" y="6165850"/>
            <a:ext cx="741045" cy="365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93890" y="6165850"/>
            <a:ext cx="935990" cy="365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370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5295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18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811468" y="3558461"/>
            <a:ext cx="1036394" cy="398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031957" y="6172615"/>
            <a:ext cx="1514730" cy="292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261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9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3789250"/>
            <a:ext cx="11520000" cy="803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516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70918" y="2923474"/>
            <a:ext cx="456991" cy="4190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7565" y="5379085"/>
            <a:ext cx="8497570" cy="672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835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80785" y="1912187"/>
            <a:ext cx="4952050" cy="5195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97199" y="3587334"/>
            <a:ext cx="376105" cy="394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82345" y="5786755"/>
            <a:ext cx="4379595" cy="725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523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765380"/>
            <a:ext cx="10689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885034" y="2611760"/>
            <a:ext cx="980596" cy="388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434646" y="3415686"/>
            <a:ext cx="1307461" cy="4858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74749" y="4219613"/>
            <a:ext cx="1068938" cy="477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637677" y="5827465"/>
            <a:ext cx="1537150" cy="4858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55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87524" y="1722857"/>
            <a:ext cx="1306157" cy="363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210923" y="3191092"/>
            <a:ext cx="1894734" cy="4517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19774" y="4667394"/>
            <a:ext cx="1370659" cy="4436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106334" y="5401512"/>
            <a:ext cx="1298094" cy="4436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346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562006" y="1219180"/>
            <a:ext cx="1047272" cy="4293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38899" y="2955715"/>
            <a:ext cx="1656595" cy="5247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458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669145" y="972820"/>
            <a:ext cx="1370965" cy="708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633983" y="3073145"/>
            <a:ext cx="1494743" cy="3145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843107" y="4884100"/>
            <a:ext cx="1075834" cy="4098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05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988342" y="2018012"/>
            <a:ext cx="785882" cy="2951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91658" y="2760372"/>
            <a:ext cx="1723583" cy="393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67488" y="3601118"/>
            <a:ext cx="1044866" cy="4024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875655" y="4315460"/>
            <a:ext cx="1031240" cy="5791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569466" y="5291552"/>
            <a:ext cx="1214545" cy="393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bldLvl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52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70918" y="3979606"/>
            <a:ext cx="361785" cy="410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98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88744" y="1822830"/>
            <a:ext cx="292015" cy="3383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888744" y="4729746"/>
            <a:ext cx="292015" cy="3306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2718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2255098"/>
            <a:ext cx="390347" cy="4293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55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6287" y="2989381"/>
            <a:ext cx="361785" cy="419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531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685801" y="5577746"/>
            <a:ext cx="390347" cy="4291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2022-12-08T03:38:59Z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