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5" r:id="rId3"/>
    <p:sldId id="326" r:id="rId4"/>
    <p:sldId id="327" r:id="rId5"/>
    <p:sldId id="328" r:id="rId6"/>
    <p:sldId id="329" r:id="rId7"/>
    <p:sldId id="330" r:id="rId8"/>
    <p:sldId id="332" r:id="rId9"/>
    <p:sldId id="333" r:id="rId10"/>
    <p:sldId id="334" r:id="rId11"/>
    <p:sldId id="335" r:id="rId12"/>
    <p:sldId id="336" r:id="rId13"/>
    <p:sldId id="337" r:id="rId14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1056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80970" y="2990850"/>
            <a:ext cx="6829425" cy="8763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190" y="1053035"/>
            <a:ext cx="11520000" cy="48522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2467818" y="4208451"/>
            <a:ext cx="1513785" cy="41945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5628677" y="4208451"/>
            <a:ext cx="1237685" cy="41945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190" y="981280"/>
            <a:ext cx="1113977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2084410" y="4087072"/>
            <a:ext cx="828578" cy="40550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5472375" y="4133152"/>
            <a:ext cx="1150803" cy="35942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2075204" y="5985568"/>
            <a:ext cx="718101" cy="40550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4321572" y="5985568"/>
            <a:ext cx="626036" cy="40550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6181270" y="5985568"/>
            <a:ext cx="1463821" cy="40550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945" y="908890"/>
            <a:ext cx="11520000" cy="57558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3824862" y="3072086"/>
            <a:ext cx="1285289" cy="42882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2853754" y="6016701"/>
            <a:ext cx="1894611" cy="42882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825" y="981280"/>
            <a:ext cx="11520000" cy="38232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506866" y="3288588"/>
            <a:ext cx="1256727" cy="4195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4144089" y="3288588"/>
            <a:ext cx="828297" cy="4195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7381114" y="3288588"/>
            <a:ext cx="1113917" cy="52438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78352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cxnSp>
        <p:nvCxnSpPr>
          <p:cNvPr id="4" name="直接连接符 3"/>
          <p:cNvCxnSpPr/>
          <p:nvPr/>
        </p:nvCxnSpPr>
        <p:spPr>
          <a:xfrm flipV="1">
            <a:off x="744855" y="6669405"/>
            <a:ext cx="8519160" cy="63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22771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945" y="1053035"/>
            <a:ext cx="11520000" cy="40240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35" y="981280"/>
            <a:ext cx="11520000" cy="40324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945" y="981280"/>
            <a:ext cx="11520000" cy="55717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3701093" y="3914790"/>
            <a:ext cx="837818" cy="41907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7185655" y="3914790"/>
            <a:ext cx="990148" cy="52384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825" y="1053035"/>
            <a:ext cx="11520000" cy="30284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2078105" y="1405407"/>
            <a:ext cx="856859" cy="41903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5600750" y="1510166"/>
            <a:ext cx="1447140" cy="31427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5" name="img_16777215" descr="6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825" y="4149295"/>
            <a:ext cx="11520000" cy="19074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Rectangle 3"/>
          <p:cNvSpPr/>
          <p:nvPr/>
        </p:nvSpPr>
        <p:spPr bwMode="white">
          <a:xfrm>
            <a:off x="8885378" y="4330502"/>
            <a:ext cx="1856528" cy="41963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190" y="1053035"/>
            <a:ext cx="11520000" cy="48439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4590925" y="1291416"/>
            <a:ext cx="1866049" cy="42908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3790315" y="5060950"/>
            <a:ext cx="2955290" cy="67437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945" y="1053035"/>
            <a:ext cx="11520000" cy="50028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4710283" y="1348442"/>
            <a:ext cx="2094545" cy="5241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3710614" y="3321005"/>
            <a:ext cx="828297" cy="41928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6709622" y="3311476"/>
            <a:ext cx="1028231" cy="42881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2472928" y="5274509"/>
            <a:ext cx="1551867" cy="42881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5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62</cp:revision>
  <dcterms:created xsi:type="dcterms:W3CDTF">2015-09-16T06:44:00Z</dcterms:created>
  <dcterms:modified xsi:type="dcterms:W3CDTF">2022-12-08T07:00:46Z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2052-11.1.0.12763</vt:lpwstr>
  </property>
  <property fmtid="{D5CDD505-2E9C-101B-9397-08002B2CF9AE}" pid="3" name="ICV">
    <vt:lpwstr>0803F182AC044BA3913AF2E555CD301E</vt:lpwstr>
  </property>
</Properties>
</file>