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975" y="2917825"/>
            <a:ext cx="6750050" cy="1022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75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8522" y="3199465"/>
            <a:ext cx="390347" cy="428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89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33487" y="3608181"/>
            <a:ext cx="1029834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66715" y="3608181"/>
            <a:ext cx="1225992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00794" y="5228181"/>
            <a:ext cx="1225992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128260" y="5228181"/>
            <a:ext cx="1454844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378368" y="5228181"/>
            <a:ext cx="1405805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422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06534" y="2530050"/>
            <a:ext cx="913458" cy="321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920757" y="2610456"/>
            <a:ext cx="1125380" cy="321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40765" y="5439289"/>
            <a:ext cx="913458" cy="321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548066" y="5439289"/>
            <a:ext cx="884227" cy="402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462674" y="5439289"/>
            <a:ext cx="979227" cy="321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33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389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387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837135"/>
            <a:ext cx="9865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 flipV="1">
            <a:off x="567055" y="6597650"/>
            <a:ext cx="9561195" cy="133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65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>
            <a:off x="735965" y="6650355"/>
            <a:ext cx="10544810" cy="190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75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77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890037" y="5187518"/>
            <a:ext cx="355025" cy="389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65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45924" y="2797803"/>
            <a:ext cx="341058" cy="374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45924" y="5286589"/>
            <a:ext cx="349376" cy="374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2022-12-08T06:18:44Z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