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5" r:id="rId21"/>
    <p:sldId id="346" r:id="rId22"/>
    <p:sldId id="347" r:id="rId23"/>
    <p:sldId id="348" r:id="rId24"/>
    <p:sldId id="349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997200"/>
            <a:ext cx="10806430" cy="839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908890"/>
            <a:ext cx="9386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4364" y="2531315"/>
            <a:ext cx="1086031" cy="341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765213" y="2531315"/>
            <a:ext cx="1186877" cy="426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84230" y="2570129"/>
            <a:ext cx="457684" cy="3027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633470" y="3084195"/>
            <a:ext cx="1784350" cy="5962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08348" y="5527757"/>
            <a:ext cx="255993" cy="2561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62121" y="6172070"/>
            <a:ext cx="1047244" cy="3415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633338" y="6164307"/>
            <a:ext cx="1629047" cy="4269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4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92869" y="2081577"/>
            <a:ext cx="2456330" cy="419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948604" y="2129247"/>
            <a:ext cx="561719" cy="3718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499811" y="2081577"/>
            <a:ext cx="1370975" cy="419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550059" y="3015913"/>
            <a:ext cx="1123438" cy="3813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96274" y="4760643"/>
            <a:ext cx="913983" cy="42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559580" y="5656843"/>
            <a:ext cx="1142479" cy="42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39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124790"/>
            <a:ext cx="11520000" cy="348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575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532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42504" y="6261470"/>
            <a:ext cx="255226" cy="280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867641" y="6261470"/>
            <a:ext cx="236551" cy="273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367877" y="6261470"/>
            <a:ext cx="261452" cy="273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893014" y="6261470"/>
            <a:ext cx="205426" cy="273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349675" y="6261470"/>
            <a:ext cx="280127" cy="28021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30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458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358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692990"/>
            <a:ext cx="11520000" cy="1673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2493215"/>
            <a:ext cx="11520000" cy="4191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159712" y="5284288"/>
            <a:ext cx="352264" cy="419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748355" y="3706596"/>
            <a:ext cx="1612868" cy="2849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25347" y="5278290"/>
            <a:ext cx="1155745" cy="3367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250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8428" y="1150828"/>
            <a:ext cx="381211" cy="418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8428" y="1960392"/>
            <a:ext cx="381211" cy="41873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67726" y="2779261"/>
            <a:ext cx="390509" cy="400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77024" y="4398389"/>
            <a:ext cx="353317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067726" y="5207953"/>
            <a:ext cx="390509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73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45781" y="1061454"/>
            <a:ext cx="390347" cy="4386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45781" y="2730133"/>
            <a:ext cx="390347" cy="4290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17219" y="4398812"/>
            <a:ext cx="456991" cy="41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17219" y="5218848"/>
            <a:ext cx="456991" cy="4195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24790"/>
            <a:ext cx="11520000" cy="3279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988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766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44930" y="4700905"/>
            <a:ext cx="3232785" cy="524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63312" y="4842263"/>
            <a:ext cx="1341661" cy="421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647663" y="5509533"/>
            <a:ext cx="2614323" cy="421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032979" y="5509533"/>
            <a:ext cx="919996" cy="421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662996" y="6215153"/>
            <a:ext cx="2115991" cy="3067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45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4439" y="2200542"/>
            <a:ext cx="1504264" cy="4098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528703" y="3887431"/>
            <a:ext cx="1218644" cy="428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7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924674" y="2753593"/>
            <a:ext cx="329047" cy="3811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72719" y="5213503"/>
            <a:ext cx="415639" cy="372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2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42826" y="1902503"/>
            <a:ext cx="369046" cy="3957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69187" y="5217801"/>
            <a:ext cx="325112" cy="3869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320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854023" y="1809879"/>
            <a:ext cx="369728" cy="3392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92536" y="4716867"/>
            <a:ext cx="323512" cy="3315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837135"/>
            <a:ext cx="11520000" cy="175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011559"/>
            <a:ext cx="361785" cy="420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962"/>
          <a:stretch>
            <a:fillRect/>
          </a:stretch>
        </p:blipFill>
        <p:spPr>
          <a:xfrm>
            <a:off x="911225" y="2708910"/>
            <a:ext cx="9681300" cy="179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372870" y="4967605"/>
            <a:ext cx="2413635" cy="697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983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73905" y="765175"/>
            <a:ext cx="2914015" cy="6762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637530" y="2190115"/>
            <a:ext cx="3098800" cy="73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574405" y="3738880"/>
            <a:ext cx="1511300" cy="592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943610" y="4546600"/>
            <a:ext cx="2429510" cy="5416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3982720" y="5187950"/>
            <a:ext cx="4446905" cy="6165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  <p:bldP spid="10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