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7" r:id="rId23"/>
    <p:sldId id="348" r:id="rId24"/>
    <p:sldId id="349" r:id="rId25"/>
    <p:sldId id="350" r:id="rId26"/>
    <p:sldId id="351" r:id="rId27"/>
    <p:sldId id="352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58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914650"/>
            <a:ext cx="6515100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39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23580" y="1929164"/>
            <a:ext cx="340194" cy="381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40175" y="5265648"/>
            <a:ext cx="315302" cy="365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363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70882" y="1190782"/>
            <a:ext cx="394425" cy="432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80274" y="4968139"/>
            <a:ext cx="394425" cy="404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837135"/>
            <a:ext cx="10078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773125"/>
            <a:ext cx="11520000" cy="1966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461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3935" y="5670755"/>
            <a:ext cx="11520000" cy="1003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58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71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60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64822" y="1118609"/>
            <a:ext cx="361785" cy="409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45781" y="2052814"/>
            <a:ext cx="390347" cy="428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45781" y="3006084"/>
            <a:ext cx="399867" cy="4194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07698" y="4893559"/>
            <a:ext cx="456991" cy="4194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70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1312" y="1320068"/>
            <a:ext cx="361785" cy="410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1312" y="3208377"/>
            <a:ext cx="361785" cy="419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21312" y="5087150"/>
            <a:ext cx="361785" cy="419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81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391" y="1257524"/>
            <a:ext cx="390347" cy="428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3391" y="3143604"/>
            <a:ext cx="390347" cy="428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5308" y="4096170"/>
            <a:ext cx="456991" cy="419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454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4">
            <a:extLst>
              <a:ext uri="{FF2B5EF4-FFF2-40B4-BE49-F238E27FC236}">
                <a16:creationId xmlns:a16="http://schemas.microsoft.com/office/drawing/2014/main" id="{E500F872-E5E4-5C28-A2A5-B6ADE85EF49D}"/>
              </a:ext>
            </a:extLst>
          </p:cNvPr>
          <p:cNvSpPr/>
          <p:nvPr/>
        </p:nvSpPr>
        <p:spPr bwMode="white">
          <a:xfrm>
            <a:off x="3431704" y="4077072"/>
            <a:ext cx="1800200" cy="3637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4">
            <a:extLst>
              <a:ext uri="{FF2B5EF4-FFF2-40B4-BE49-F238E27FC236}">
                <a16:creationId xmlns:a16="http://schemas.microsoft.com/office/drawing/2014/main" id="{B1F78001-0F8D-F3EF-0CCC-5078EBEE9E59}"/>
              </a:ext>
            </a:extLst>
          </p:cNvPr>
          <p:cNvSpPr/>
          <p:nvPr/>
        </p:nvSpPr>
        <p:spPr bwMode="white">
          <a:xfrm>
            <a:off x="4223792" y="3931412"/>
            <a:ext cx="288032" cy="145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>
            <a:extLst>
              <a:ext uri="{FF2B5EF4-FFF2-40B4-BE49-F238E27FC236}">
                <a16:creationId xmlns:a16="http://schemas.microsoft.com/office/drawing/2014/main" id="{8A9F85A6-C947-4AA9-F7EC-1068E870267D}"/>
              </a:ext>
            </a:extLst>
          </p:cNvPr>
          <p:cNvSpPr/>
          <p:nvPr/>
        </p:nvSpPr>
        <p:spPr bwMode="white">
          <a:xfrm>
            <a:off x="4439816" y="4365105"/>
            <a:ext cx="288032" cy="1214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61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29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3789250"/>
            <a:ext cx="11520000" cy="27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70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62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76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08684" y="2339706"/>
            <a:ext cx="361785" cy="409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1280"/>
            <a:ext cx="1128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84478" y="2250907"/>
            <a:ext cx="344998" cy="4014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43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57723" y="1737818"/>
            <a:ext cx="306446" cy="3366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27826" y="4707584"/>
            <a:ext cx="358767" cy="329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76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1334158"/>
            <a:ext cx="399867" cy="410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82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48961" y="1324039"/>
            <a:ext cx="980628" cy="418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52630" y="2276147"/>
            <a:ext cx="2208793" cy="523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34647" y="4170843"/>
            <a:ext cx="2370644" cy="437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11520000" cy="574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74211" y="5926917"/>
            <a:ext cx="1742280" cy="4289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81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20717" y="1276504"/>
            <a:ext cx="1475702" cy="4285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47030" y="3067685"/>
            <a:ext cx="2863215" cy="603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258006" y="5200131"/>
            <a:ext cx="1447140" cy="3142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386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058111" y="1301164"/>
            <a:ext cx="1466181" cy="524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276756" y="3209855"/>
            <a:ext cx="1361454" cy="524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71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0763" y="3097949"/>
            <a:ext cx="399867" cy="409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82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7887" y="2273429"/>
            <a:ext cx="399867" cy="4099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65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94743" y="1968781"/>
            <a:ext cx="309812" cy="35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94743" y="4424532"/>
            <a:ext cx="309812" cy="350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2022-12-08T07:51:09Z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