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2" r:id="rId8"/>
    <p:sldId id="333" r:id="rId9"/>
    <p:sldId id="334" r:id="rId10"/>
    <p:sldId id="335" r:id="rId11"/>
    <p:sldId id="33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080" y="2992120"/>
            <a:ext cx="5577840" cy="8731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8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35280" y="1047115"/>
            <a:ext cx="11555730" cy="767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441325" y="2131060"/>
            <a:ext cx="11434445" cy="812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424180" y="3342005"/>
            <a:ext cx="11389995" cy="704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2" name="Rectangle 31"/>
          <p:cNvSpPr/>
          <p:nvPr/>
        </p:nvSpPr>
        <p:spPr bwMode="white">
          <a:xfrm>
            <a:off x="441325" y="4314825"/>
            <a:ext cx="11232515" cy="8375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2" name="Rectangle 41"/>
          <p:cNvSpPr/>
          <p:nvPr/>
        </p:nvSpPr>
        <p:spPr bwMode="white">
          <a:xfrm>
            <a:off x="452755" y="5471160"/>
            <a:ext cx="11322685" cy="8070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24" grpId="0" bldLvl="0" animBg="1"/>
      <p:bldP spid="32" grpId="0" bldLvl="0" animBg="1"/>
      <p:bldP spid="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43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69570" y="1220470"/>
            <a:ext cx="11411585" cy="758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69570" y="2282190"/>
            <a:ext cx="10768965" cy="8737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1378585" y="3392170"/>
            <a:ext cx="10433050" cy="885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7" name="Rectangle 26"/>
          <p:cNvSpPr/>
          <p:nvPr/>
        </p:nvSpPr>
        <p:spPr bwMode="white">
          <a:xfrm>
            <a:off x="369570" y="4514215"/>
            <a:ext cx="2532380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19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72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7005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69574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495550" y="3340100"/>
            <a:ext cx="7777480" cy="7340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4871720" y="4436745"/>
            <a:ext cx="4776470" cy="754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525" y="1557225"/>
            <a:ext cx="9000000" cy="5065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280" y="548845"/>
            <a:ext cx="9000000" cy="96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927985" y="836930"/>
            <a:ext cx="5838190" cy="535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2"/>
          <p:cNvSpPr/>
          <p:nvPr/>
        </p:nvSpPr>
        <p:spPr bwMode="white">
          <a:xfrm>
            <a:off x="8184515" y="1628775"/>
            <a:ext cx="1798955" cy="522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3"/>
          <p:cNvSpPr/>
          <p:nvPr/>
        </p:nvSpPr>
        <p:spPr bwMode="white">
          <a:xfrm>
            <a:off x="983615" y="2421255"/>
            <a:ext cx="5222875" cy="661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7"/>
          <p:cNvSpPr/>
          <p:nvPr/>
        </p:nvSpPr>
        <p:spPr bwMode="white">
          <a:xfrm>
            <a:off x="7536180" y="3284855"/>
            <a:ext cx="2266950" cy="646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1"/>
          <p:cNvSpPr/>
          <p:nvPr/>
        </p:nvSpPr>
        <p:spPr bwMode="white">
          <a:xfrm>
            <a:off x="735965" y="4130675"/>
            <a:ext cx="2259330" cy="693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2"/>
          <p:cNvSpPr/>
          <p:nvPr/>
        </p:nvSpPr>
        <p:spPr bwMode="white">
          <a:xfrm>
            <a:off x="5951855" y="4130675"/>
            <a:ext cx="3765550" cy="6940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911225" y="5085715"/>
            <a:ext cx="7960995" cy="6203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340690"/>
            <a:ext cx="11520000" cy="35555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913130" y="1680845"/>
            <a:ext cx="4982845" cy="7181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0703825" y="2989781"/>
            <a:ext cx="790214" cy="4194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97815" y="3937000"/>
            <a:ext cx="5650230" cy="702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60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11520000" cy="559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621155" y="3251200"/>
            <a:ext cx="10175240" cy="720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41325" y="4258945"/>
            <a:ext cx="11263630" cy="840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441325" y="5320030"/>
            <a:ext cx="11224895" cy="894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