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595" y="2947670"/>
            <a:ext cx="597217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506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7170" y="3274695"/>
            <a:ext cx="10473055" cy="685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88620" y="4261485"/>
            <a:ext cx="11332845" cy="68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283845" y="5181600"/>
            <a:ext cx="11437620" cy="749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482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87120" y="1035050"/>
            <a:ext cx="7951470" cy="46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51180" y="1628775"/>
            <a:ext cx="8597900" cy="5842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551180" y="2344420"/>
            <a:ext cx="8651875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610870" y="3164205"/>
            <a:ext cx="8613775" cy="506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611505" y="3808095"/>
            <a:ext cx="8426450" cy="586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3" name="Rectangle 42"/>
          <p:cNvSpPr/>
          <p:nvPr/>
        </p:nvSpPr>
        <p:spPr bwMode="white">
          <a:xfrm>
            <a:off x="551180" y="4531360"/>
            <a:ext cx="8403590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610870" y="5229225"/>
            <a:ext cx="8761095" cy="642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8" name="Rectangle 57"/>
          <p:cNvSpPr/>
          <p:nvPr/>
        </p:nvSpPr>
        <p:spPr bwMode="white">
          <a:xfrm>
            <a:off x="518160" y="5961380"/>
            <a:ext cx="7655560" cy="619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2" grpId="0" bldLvl="0" animBg="1"/>
      <p:bldP spid="29" grpId="0" bldLvl="0" animBg="1"/>
      <p:bldP spid="37" grpId="0" bldLvl="0" animBg="1"/>
      <p:bldP spid="43" grpId="0" bldLvl="0" animBg="1"/>
      <p:bldP spid="48" grpId="0" bldLvl="0" animBg="1"/>
      <p:bldP spid="5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72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67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493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7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553585" y="1787525"/>
            <a:ext cx="4319270" cy="598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67525" y="2658745"/>
            <a:ext cx="364744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56565" y="3524250"/>
            <a:ext cx="4652010" cy="608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2458085" y="4354830"/>
            <a:ext cx="7696835" cy="558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2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765380"/>
            <a:ext cx="1117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576955" y="4850130"/>
            <a:ext cx="7776845" cy="588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70015" y="5896680"/>
            <a:ext cx="1523339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97180"/>
            <a:ext cx="11520000" cy="192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14035" y="1423035"/>
            <a:ext cx="5673090" cy="631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727575" y="2211070"/>
            <a:ext cx="6899275" cy="833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11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180" y="3121865"/>
            <a:ext cx="11520000" cy="204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Rectangle 4"/>
          <p:cNvSpPr/>
          <p:nvPr/>
        </p:nvSpPr>
        <p:spPr bwMode="white">
          <a:xfrm>
            <a:off x="172720" y="3257550"/>
            <a:ext cx="8275320" cy="763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202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747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