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29" r:id="rId6"/>
    <p:sldId id="330" r:id="rId7"/>
    <p:sldId id="331" r:id="rId8"/>
    <p:sldId id="333" r:id="rId9"/>
    <p:sldId id="334" r:id="rId10"/>
    <p:sldId id="335" r:id="rId11"/>
    <p:sldId id="336" r:id="rId12"/>
    <p:sldId id="337" r:id="rId13"/>
    <p:sldId id="338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5255" y="2909570"/>
            <a:ext cx="6841490" cy="1038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3664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5173" y="2250803"/>
            <a:ext cx="361785" cy="4198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273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9001" y="1334494"/>
            <a:ext cx="399867" cy="4098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693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008557" y="2620421"/>
            <a:ext cx="1182168" cy="325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762875" y="3063240"/>
            <a:ext cx="1454150" cy="5969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20294" y="5447368"/>
            <a:ext cx="689598" cy="33347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6145852" y="6174947"/>
            <a:ext cx="894204" cy="3410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ldLvl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13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289425" y="1767205"/>
            <a:ext cx="758190" cy="4140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172522" y="2576584"/>
            <a:ext cx="603355" cy="3278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394960" y="5336540"/>
            <a:ext cx="1336040" cy="4368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570" y="765175"/>
            <a:ext cx="8487410" cy="2539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270" y="3285490"/>
            <a:ext cx="7632700" cy="33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197180"/>
            <a:ext cx="11520000" cy="518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551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3848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445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3268"/>
          <a:stretch>
            <a:fillRect/>
          </a:stretch>
        </p:blipFill>
        <p:spPr>
          <a:xfrm>
            <a:off x="335915" y="2133170"/>
            <a:ext cx="11520170" cy="3628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629973" y="3247764"/>
            <a:ext cx="866380" cy="4285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91758" y="4190588"/>
            <a:ext cx="1123438" cy="419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334502" y="5238171"/>
            <a:ext cx="1228165" cy="4095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4281"/>
          <a:stretch>
            <a:fillRect/>
          </a:stretch>
        </p:blipFill>
        <p:spPr>
          <a:xfrm>
            <a:off x="911225" y="5661025"/>
            <a:ext cx="9874975" cy="1045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Rectangle 3"/>
          <p:cNvSpPr/>
          <p:nvPr/>
        </p:nvSpPr>
        <p:spPr bwMode="white">
          <a:xfrm>
            <a:off x="7375663" y="6073774"/>
            <a:ext cx="761652" cy="4221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9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500" b="69301"/>
          <a:stretch>
            <a:fillRect/>
          </a:stretch>
        </p:blipFill>
        <p:spPr>
          <a:xfrm>
            <a:off x="335280" y="902335"/>
            <a:ext cx="11520170" cy="131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52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415117" y="1328491"/>
            <a:ext cx="1485223" cy="410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78585" y="2004695"/>
            <a:ext cx="1634490" cy="6134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339943" y="3159477"/>
            <a:ext cx="923504" cy="314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111778" y="3960534"/>
            <a:ext cx="1494743" cy="4196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597662" y="4866491"/>
            <a:ext cx="352264" cy="429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196472" y="4866491"/>
            <a:ext cx="342743" cy="429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8776241" y="4866491"/>
            <a:ext cx="609322" cy="4291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464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008" y="3993440"/>
            <a:ext cx="390347" cy="438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2022-12-08T03:39:38Z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