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316" d="100"/>
          <a:sy n="316" d="100"/>
        </p:scale>
        <p:origin x="-10908" y="-5724"/>
      </p:cViewPr>
      <p:guideLst>
        <p:guide orient="horz" pos="218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015" y="2925445"/>
            <a:ext cx="5602605" cy="9645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0835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235" y="765380"/>
            <a:ext cx="93092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441450" y="2493010"/>
            <a:ext cx="8463915" cy="6235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233805" y="3284855"/>
            <a:ext cx="8759190" cy="6686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529590" y="4098925"/>
            <a:ext cx="9577070" cy="6711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1" name="Rectangle 30"/>
          <p:cNvSpPr/>
          <p:nvPr/>
        </p:nvSpPr>
        <p:spPr bwMode="white">
          <a:xfrm>
            <a:off x="529590" y="4915535"/>
            <a:ext cx="9294495" cy="6705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9" name="Rectangle 38"/>
          <p:cNvSpPr/>
          <p:nvPr/>
        </p:nvSpPr>
        <p:spPr bwMode="white">
          <a:xfrm>
            <a:off x="664210" y="5752465"/>
            <a:ext cx="9368155" cy="649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1" grpId="0" bldLvl="0" animBg="1"/>
      <p:bldP spid="31" grpId="0" bldLvl="0" animBg="1"/>
      <p:bldP spid="3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32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569595" y="1094740"/>
            <a:ext cx="10827385" cy="605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562610" y="1855470"/>
            <a:ext cx="10600690" cy="7943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22300" y="2921000"/>
            <a:ext cx="2039620" cy="6527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1589405" y="3790950"/>
            <a:ext cx="9763125" cy="7359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3" name="Rectangle 32"/>
          <p:cNvSpPr/>
          <p:nvPr/>
        </p:nvSpPr>
        <p:spPr bwMode="white">
          <a:xfrm>
            <a:off x="509905" y="4711065"/>
            <a:ext cx="10842625" cy="7251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1" name="Rectangle 40"/>
          <p:cNvSpPr/>
          <p:nvPr/>
        </p:nvSpPr>
        <p:spPr bwMode="white">
          <a:xfrm>
            <a:off x="509905" y="5621020"/>
            <a:ext cx="7016115" cy="7569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21" grpId="0" bldLvl="0" animBg="1"/>
      <p:bldP spid="24" grpId="0" bldLvl="0" animBg="1"/>
      <p:bldP spid="33" grpId="0" bldLvl="0" animBg="1"/>
      <p:bldP spid="4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139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461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5069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80645"/>
            <a:ext cx="11520000" cy="5186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711624" y="3212976"/>
            <a:ext cx="9063355" cy="7410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441252" y="4451310"/>
            <a:ext cx="971107" cy="4195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124790"/>
            <a:ext cx="11520000" cy="396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065270" y="1229995"/>
            <a:ext cx="7644765" cy="7245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69570" y="2225675"/>
            <a:ext cx="6057265" cy="7486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8060055" y="3180080"/>
            <a:ext cx="3215640" cy="7391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5253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7760" y="1206500"/>
            <a:ext cx="4266565" cy="7131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708935" y="1453510"/>
            <a:ext cx="885421" cy="419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69570" y="2249170"/>
            <a:ext cx="11132185" cy="7454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5288280" y="4249420"/>
            <a:ext cx="6440805" cy="7658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312420" y="5199380"/>
            <a:ext cx="4267835" cy="8464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7" grpId="0" bldLvl="0" animBg="1"/>
      <p:bldP spid="14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837135"/>
            <a:ext cx="109854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791585" y="881380"/>
            <a:ext cx="6911975" cy="688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71220" y="2835275"/>
            <a:ext cx="8933180" cy="6692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837135"/>
            <a:ext cx="11282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2022-12-08T05:46:09Z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