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6" r:id="rId22"/>
    <p:sldId id="347" r:id="rId23"/>
    <p:sldId id="348" r:id="rId24"/>
    <p:sldId id="349" r:id="rId25"/>
    <p:sldId id="350" r:id="rId26"/>
    <p:sldId id="351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22" autoAdjust="0"/>
    <p:restoredTop sz="94660"/>
  </p:normalViewPr>
  <p:slideViewPr>
    <p:cSldViewPr showGuides="1">
      <p:cViewPr>
        <p:scale>
          <a:sx n="53" d="100"/>
          <a:sy n="53" d="100"/>
        </p:scale>
        <p:origin x="67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570" y="3033395"/>
            <a:ext cx="789622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39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30359" y="2742536"/>
            <a:ext cx="1194830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44052" y="2842132"/>
            <a:ext cx="1236318" cy="356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32287" y="3672103"/>
            <a:ext cx="854636" cy="3568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727344" y="5224149"/>
            <a:ext cx="1194830" cy="456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365929" y="5273948"/>
            <a:ext cx="489548" cy="3236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748882" y="6070720"/>
            <a:ext cx="1078666" cy="365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7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319395" y="2191385"/>
            <a:ext cx="1838960" cy="543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23659" y="2271958"/>
            <a:ext cx="1847008" cy="4190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43494" y="4176525"/>
            <a:ext cx="1142479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447097" y="4176525"/>
            <a:ext cx="1390016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6386" y="5128809"/>
            <a:ext cx="1837487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86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38132" y="3228942"/>
            <a:ext cx="875900" cy="42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08842" y="3228942"/>
            <a:ext cx="1666115" cy="429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10495" y="4297808"/>
            <a:ext cx="1056793" cy="314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642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02870"/>
            <a:ext cx="11520000" cy="485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78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9163" y="2124283"/>
            <a:ext cx="361785" cy="419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97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2310946"/>
            <a:ext cx="399867" cy="419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571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4856" y="1171746"/>
            <a:ext cx="399867" cy="428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93418" y="4085879"/>
            <a:ext cx="352264" cy="419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234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67261" y="2163083"/>
            <a:ext cx="352817" cy="408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58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82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499470" y="3962090"/>
            <a:ext cx="868552" cy="2898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07752" y="4668154"/>
            <a:ext cx="920517" cy="327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163622" y="6154606"/>
            <a:ext cx="697811" cy="334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2007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20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3069160"/>
            <a:ext cx="11520000" cy="184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7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19050"/>
            <a:ext cx="11520000" cy="501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87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388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5050" y="4126865"/>
            <a:ext cx="4197350" cy="633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483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06855" y="3163570"/>
            <a:ext cx="10156190" cy="622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42010" y="4121150"/>
            <a:ext cx="10821670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842645" y="5003800"/>
            <a:ext cx="6740525" cy="718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21105" y="1680210"/>
            <a:ext cx="8399145" cy="4978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38555" y="2487930"/>
            <a:ext cx="1493520" cy="425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611246" y="3948988"/>
            <a:ext cx="7561221" cy="4242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194373" y="4682471"/>
            <a:ext cx="3126550" cy="4170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1195070" y="6019800"/>
            <a:ext cx="7386320" cy="554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  <p:bldP spid="11" grpId="0" animBg="1"/>
      <p:bldP spid="12" grpId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91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57345" y="5258248"/>
            <a:ext cx="1313851" cy="371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3130" y="2191479"/>
            <a:ext cx="1066314" cy="371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77510" y="4049658"/>
            <a:ext cx="2342082" cy="419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7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039362" y="2235364"/>
            <a:ext cx="3065652" cy="4386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05147" y="5105374"/>
            <a:ext cx="913983" cy="429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67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0122" y="3186555"/>
            <a:ext cx="390347" cy="42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390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185788"/>
            <a:ext cx="390347" cy="428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82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361"/>
          <a:stretch>
            <a:fillRect/>
          </a:stretch>
        </p:blipFill>
        <p:spPr>
          <a:xfrm>
            <a:off x="911225" y="2061210"/>
            <a:ext cx="10556965" cy="366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60358" y="3120630"/>
            <a:ext cx="361785" cy="419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65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45825" y="1944305"/>
            <a:ext cx="391341" cy="35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78437" y="5199603"/>
            <a:ext cx="334271" cy="375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