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5" r:id="rId11"/>
    <p:sldId id="336" r:id="rId12"/>
    <p:sldId id="337" r:id="rId13"/>
    <p:sldId id="338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620" y="2971800"/>
            <a:ext cx="7096125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520000" cy="4877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05914" y="3118955"/>
            <a:ext cx="1523305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224030" y="3223742"/>
            <a:ext cx="1066314" cy="3143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84228" y="3118955"/>
            <a:ext cx="1209123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43996" y="5090867"/>
            <a:ext cx="1190082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900327" y="5090867"/>
            <a:ext cx="828297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137352" y="5195654"/>
            <a:ext cx="685487" cy="4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1711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98467" y="2147798"/>
            <a:ext cx="1154044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80416" y="2147798"/>
            <a:ext cx="1107883" cy="5085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234667" y="2147798"/>
            <a:ext cx="803215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89234" y="3100093"/>
            <a:ext cx="877074" cy="416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16932" y="5023175"/>
            <a:ext cx="1163277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166619" y="5124877"/>
            <a:ext cx="1421783" cy="3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37882" y="5023175"/>
            <a:ext cx="1421783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470770" y="6086418"/>
            <a:ext cx="664729" cy="397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501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852958" y="2157283"/>
            <a:ext cx="1532826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690115" y="2157283"/>
            <a:ext cx="828297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631338" y="2157283"/>
            <a:ext cx="1237685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33851" y="5129043"/>
            <a:ext cx="1418578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718677" y="5129043"/>
            <a:ext cx="837818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65355" y="5129043"/>
            <a:ext cx="685487" cy="4286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31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717321" y="1897541"/>
            <a:ext cx="1013407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840650" y="1897541"/>
            <a:ext cx="1214480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51386" y="1897541"/>
            <a:ext cx="844506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685149" y="4399441"/>
            <a:ext cx="1045578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800436" y="4399441"/>
            <a:ext cx="1278823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685149" y="6072737"/>
            <a:ext cx="1053621" cy="353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824564" y="6072737"/>
            <a:ext cx="699733" cy="35396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11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363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405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200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92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271270" y="5157470"/>
            <a:ext cx="2282825" cy="690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053035"/>
            <a:ext cx="11520000" cy="221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06220" y="1530985"/>
            <a:ext cx="3089275" cy="5302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755140" y="2319020"/>
            <a:ext cx="3333750" cy="722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3213305"/>
            <a:ext cx="11520000" cy="2911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1176020" y="4212590"/>
            <a:ext cx="1539875" cy="6610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4266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860" y="1149350"/>
            <a:ext cx="3328035" cy="657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77669" y="2266994"/>
            <a:ext cx="1409057" cy="4190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029867" y="3257470"/>
            <a:ext cx="1532826" cy="42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5013530"/>
            <a:ext cx="11520000" cy="1731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2"/>
          <p:cNvSpPr/>
          <p:nvPr/>
        </p:nvSpPr>
        <p:spPr bwMode="white">
          <a:xfrm>
            <a:off x="2010826" y="5003962"/>
            <a:ext cx="1732760" cy="4209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