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2" r:id="rId8"/>
    <p:sldId id="333" r:id="rId9"/>
    <p:sldId id="334" r:id="rId10"/>
    <p:sldId id="335" r:id="rId11"/>
    <p:sldId id="33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8645" y="2924175"/>
            <a:ext cx="593407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362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344295" y="1924685"/>
            <a:ext cx="9644380" cy="6527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5800" y="2841625"/>
            <a:ext cx="10208260" cy="7137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593725" y="3870960"/>
            <a:ext cx="10422255" cy="6451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593725" y="4730115"/>
            <a:ext cx="10422255" cy="7810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604520" y="5857240"/>
            <a:ext cx="10435590" cy="648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21" grpId="0" bldLvl="0" animBg="1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54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685800" y="1080770"/>
            <a:ext cx="10296525" cy="6146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613410" y="2026285"/>
            <a:ext cx="10407650" cy="637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613410" y="2921000"/>
            <a:ext cx="10221595" cy="709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612775" y="3945255"/>
            <a:ext cx="9410065" cy="6502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4" name="Rectangle 33"/>
          <p:cNvSpPr/>
          <p:nvPr/>
        </p:nvSpPr>
        <p:spPr bwMode="white">
          <a:xfrm>
            <a:off x="1517015" y="4789170"/>
            <a:ext cx="9397365" cy="7823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1" name="Rectangle 40"/>
          <p:cNvSpPr/>
          <p:nvPr/>
        </p:nvSpPr>
        <p:spPr bwMode="white">
          <a:xfrm>
            <a:off x="521335" y="5877560"/>
            <a:ext cx="9689465" cy="6629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9" grpId="0" bldLvl="0" animBg="1"/>
      <p:bldP spid="26" grpId="0" bldLvl="0" animBg="1"/>
      <p:bldP spid="34" grpId="0" bldLvl="0" animBg="1"/>
      <p:bldP spid="4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0014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08650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37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235" y="908890"/>
            <a:ext cx="10194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421890" y="1935480"/>
            <a:ext cx="6051550" cy="649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489700" y="2877820"/>
            <a:ext cx="4117340" cy="6642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61533" y="4071408"/>
            <a:ext cx="1187983" cy="3710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9862089" y="4071408"/>
            <a:ext cx="699309" cy="3710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407035" y="4797425"/>
            <a:ext cx="3445510" cy="688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4372610" y="5817235"/>
            <a:ext cx="2439670" cy="6248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10" grpId="0" bldLvl="0" animBg="1"/>
      <p:bldP spid="11" grpId="0" bldLvl="0" animBg="1"/>
      <p:bldP spid="12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8143"/>
          <a:stretch>
            <a:fillRect/>
          </a:stretch>
        </p:blipFill>
        <p:spPr>
          <a:xfrm>
            <a:off x="767080" y="6021070"/>
            <a:ext cx="7919720" cy="668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920000" cy="5159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99515" y="908685"/>
            <a:ext cx="7365365" cy="5308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3791585" y="2420620"/>
            <a:ext cx="4667885" cy="538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23570" y="3140710"/>
            <a:ext cx="4075430" cy="591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3" name="Rectangle 22"/>
          <p:cNvSpPr/>
          <p:nvPr/>
        </p:nvSpPr>
        <p:spPr bwMode="white">
          <a:xfrm>
            <a:off x="4655820" y="3894455"/>
            <a:ext cx="3882390" cy="5835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479425" y="4580890"/>
            <a:ext cx="2512695" cy="646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6579870" y="5476240"/>
            <a:ext cx="1985010" cy="4679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2" name="Rectangle 2"/>
          <p:cNvSpPr/>
          <p:nvPr/>
        </p:nvSpPr>
        <p:spPr bwMode="white">
          <a:xfrm>
            <a:off x="623570" y="6021070"/>
            <a:ext cx="1285240" cy="5740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7" grpId="0" bldLvl="0" animBg="1"/>
      <p:bldP spid="23" grpId="0" bldLvl="0" animBg="1"/>
      <p:bldP spid="27" grpId="0" bldLvl="0" animBg="1"/>
      <p:bldP spid="29" grpId="0" bldLvl="0" animBg="1"/>
      <p:bldP spid="3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0940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0103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5454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2022-12-08T07:53:35Z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