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2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3000375"/>
            <a:ext cx="672465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387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05147" y="1381983"/>
            <a:ext cx="1304330" cy="3148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57400" y="3043555"/>
            <a:ext cx="1116330" cy="678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401808" y="4263229"/>
            <a:ext cx="1066314" cy="3148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81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82899" y="4196502"/>
            <a:ext cx="1399537" cy="419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39163" y="4301284"/>
            <a:ext cx="990148" cy="419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982899" y="5158593"/>
            <a:ext cx="980628" cy="419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353544" y="5158593"/>
            <a:ext cx="133289" cy="419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772122" y="5263376"/>
            <a:ext cx="1066314" cy="3143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66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16068" y="3082870"/>
            <a:ext cx="1513785" cy="419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738845" y="3187755"/>
            <a:ext cx="1066314" cy="314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530052" y="5962440"/>
            <a:ext cx="1742280" cy="429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440" y="908890"/>
            <a:ext cx="11330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91607" y="3147329"/>
            <a:ext cx="1385909" cy="412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13597" y="3250353"/>
            <a:ext cx="1048796" cy="3090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13342" y="5985182"/>
            <a:ext cx="1713657" cy="412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625624" y="6088207"/>
            <a:ext cx="1048796" cy="3090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420120" y="5985182"/>
            <a:ext cx="1179895" cy="412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011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39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393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7480"/>
            <a:ext cx="11520000" cy="474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81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631063" y="4318947"/>
            <a:ext cx="344998" cy="387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435"/>
          <a:stretch>
            <a:fillRect/>
          </a:stretch>
        </p:blipFill>
        <p:spPr>
          <a:xfrm>
            <a:off x="623570" y="980440"/>
            <a:ext cx="10166350" cy="4028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36405" y="1701165"/>
            <a:ext cx="628650" cy="6826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336405" y="4292600"/>
            <a:ext cx="629285" cy="7162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12825" y="5008880"/>
            <a:ext cx="10166350" cy="174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630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36928" y="2147371"/>
            <a:ext cx="361785" cy="4096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17887" y="5014932"/>
            <a:ext cx="390347" cy="428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3957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58416" y="2459242"/>
            <a:ext cx="1313851" cy="3146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091440" y="3412765"/>
            <a:ext cx="1066314" cy="3146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91837" y="4375825"/>
            <a:ext cx="1066314" cy="3146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2022-12-08T06:52:31Z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