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4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745" y="2914650"/>
            <a:ext cx="6619875" cy="1028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908890"/>
            <a:ext cx="90439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135120" y="1716405"/>
            <a:ext cx="1238885" cy="441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60766" y="1828993"/>
            <a:ext cx="896917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550423" y="3272734"/>
            <a:ext cx="1494863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24422" y="3265253"/>
            <a:ext cx="1606977" cy="336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603061" y="3310136"/>
            <a:ext cx="440984" cy="2917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99627" y="3998344"/>
            <a:ext cx="1487388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039371" y="5442084"/>
            <a:ext cx="762380" cy="3366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900475" y="5531851"/>
            <a:ext cx="1113673" cy="3216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614575" y="6257461"/>
            <a:ext cx="769854" cy="329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8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111143" y="3116579"/>
            <a:ext cx="1171041" cy="428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00102" y="3116579"/>
            <a:ext cx="1989818" cy="428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762490" y="2981325"/>
            <a:ext cx="1156335" cy="628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101622" y="4041240"/>
            <a:ext cx="1304330" cy="4194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910548" y="5070760"/>
            <a:ext cx="1056793" cy="314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539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353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837135"/>
            <a:ext cx="10327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49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4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19018" y="1122526"/>
            <a:ext cx="350853" cy="385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6133" y="1961277"/>
            <a:ext cx="325181" cy="368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6133" y="2782912"/>
            <a:ext cx="325181" cy="37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19018" y="4434739"/>
            <a:ext cx="359411" cy="368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84788" y="5256374"/>
            <a:ext cx="410755" cy="376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81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37746" y="1148941"/>
            <a:ext cx="326032" cy="36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20586" y="2788524"/>
            <a:ext cx="351772" cy="38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20586" y="3629776"/>
            <a:ext cx="360352" cy="36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86267" y="4453859"/>
            <a:ext cx="411830" cy="377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20586" y="6102026"/>
            <a:ext cx="351772" cy="3862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692785"/>
            <a:ext cx="9550400" cy="456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5256530"/>
            <a:ext cx="9550400" cy="142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2999740" y="5256530"/>
            <a:ext cx="78803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494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28906" y="1241563"/>
            <a:ext cx="398998" cy="408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65940" y="3085523"/>
            <a:ext cx="332498" cy="41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56934" y="4977008"/>
            <a:ext cx="455998" cy="41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75440" y="5927503"/>
            <a:ext cx="360998" cy="408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14139" y="3972605"/>
            <a:ext cx="2542016" cy="5239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0354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46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2550"/>
            <a:ext cx="11520000" cy="489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52023" y="1334850"/>
            <a:ext cx="1199603" cy="428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43362" y="2325099"/>
            <a:ext cx="1085355" cy="3713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30105" y="3229654"/>
            <a:ext cx="1523305" cy="428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06866" y="5229196"/>
            <a:ext cx="980628" cy="418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371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7986" y="2258826"/>
            <a:ext cx="866380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15407" y="3201740"/>
            <a:ext cx="2027900" cy="523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60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38277" y="1238662"/>
            <a:ext cx="1132958" cy="419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478343" y="3240530"/>
            <a:ext cx="913983" cy="314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12293" y="4069875"/>
            <a:ext cx="1847008" cy="4289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00657" y="5023145"/>
            <a:ext cx="1504264" cy="419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825980" y="1953553"/>
            <a:ext cx="2207991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97598" y="3620239"/>
            <a:ext cx="2552990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215096" y="5390554"/>
            <a:ext cx="629622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491095" y="6124587"/>
            <a:ext cx="1276495" cy="388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101555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50793" y="2688178"/>
            <a:ext cx="402866" cy="3694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84365" y="5123164"/>
            <a:ext cx="344115" cy="377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207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55517" y="1901299"/>
            <a:ext cx="312141" cy="3716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30208" y="4350566"/>
            <a:ext cx="354322" cy="3800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4001948"/>
            <a:ext cx="399867" cy="4097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87"/>
          <a:stretch>
            <a:fillRect/>
          </a:stretch>
        </p:blipFill>
        <p:spPr>
          <a:xfrm>
            <a:off x="551180" y="908685"/>
            <a:ext cx="10789920" cy="333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76550" y="1769745"/>
            <a:ext cx="1535430" cy="591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83430" y="2708910"/>
            <a:ext cx="2028190" cy="561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94890" y="3533775"/>
            <a:ext cx="3213100" cy="612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857"/>
          <a:stretch>
            <a:fillRect/>
          </a:stretch>
        </p:blipFill>
        <p:spPr>
          <a:xfrm>
            <a:off x="479425" y="4318635"/>
            <a:ext cx="10589260" cy="240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2"/>
          <p:cNvSpPr/>
          <p:nvPr/>
        </p:nvSpPr>
        <p:spPr bwMode="white">
          <a:xfrm>
            <a:off x="1072515" y="5061585"/>
            <a:ext cx="2261870" cy="669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53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163461" y="2129031"/>
            <a:ext cx="1237685" cy="419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019659" y="3978309"/>
            <a:ext cx="2094545" cy="419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066601" y="4893416"/>
            <a:ext cx="1418578" cy="5242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0181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25111" y="2731871"/>
            <a:ext cx="1253775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55956" y="2832924"/>
            <a:ext cx="942435" cy="277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23497" y="2731871"/>
            <a:ext cx="782558" cy="37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42916" y="5182398"/>
            <a:ext cx="1363165" cy="370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598754" y="5182398"/>
            <a:ext cx="1447311" cy="3705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686913" y="5283450"/>
            <a:ext cx="942435" cy="269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2022-12-08T06:51:39Z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