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7" r:id="rId4"/>
    <p:sldId id="328" r:id="rId5"/>
    <p:sldId id="329" r:id="rId6"/>
    <p:sldId id="330" r:id="rId7"/>
    <p:sldId id="331" r:id="rId8"/>
    <p:sldId id="333" r:id="rId9"/>
    <p:sldId id="334" r:id="rId10"/>
    <p:sldId id="335" r:id="rId11"/>
    <p:sldId id="336" r:id="rId12"/>
    <p:sldId id="337" r:id="rId13"/>
    <p:sldId id="338" r:id="rId14"/>
    <p:sldId id="339" r:id="rId15"/>
    <p:sldId id="340" r:id="rId16"/>
    <p:sldId id="341" r:id="rId17"/>
    <p:sldId id="342" r:id="rId18"/>
    <p:sldId id="344" r:id="rId19"/>
    <p:sldId id="345" r:id="rId20"/>
    <p:sldId id="346" r:id="rId21"/>
    <p:sldId id="347" r:id="rId22"/>
    <p:sldId id="348" r:id="rId23"/>
    <p:sldId id="349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42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2277110"/>
            <a:ext cx="11520000" cy="96792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345" y="3789045"/>
            <a:ext cx="692467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692990"/>
            <a:ext cx="11520000" cy="3906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738184" y="3027617"/>
            <a:ext cx="675966" cy="3144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994581" y="2913268"/>
            <a:ext cx="1923173" cy="5241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08890"/>
            <a:ext cx="11520000" cy="5621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458932" y="2071397"/>
            <a:ext cx="1837487" cy="4192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686436" y="2071397"/>
            <a:ext cx="1209123" cy="4192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247494" y="2071397"/>
            <a:ext cx="1485223" cy="4192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001940" y="4901435"/>
            <a:ext cx="1190082" cy="4287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486502" y="4901435"/>
            <a:ext cx="999669" cy="4287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7752420" y="5015779"/>
            <a:ext cx="637884" cy="3144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9742238" y="4901435"/>
            <a:ext cx="1237685" cy="4287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468783" y="5901953"/>
            <a:ext cx="552198" cy="3716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81280"/>
            <a:ext cx="11520000" cy="5580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182198" y="2247760"/>
            <a:ext cx="1313851" cy="3713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932016" y="2247760"/>
            <a:ext cx="894942" cy="4761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515751" y="3142866"/>
            <a:ext cx="1209123" cy="4285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496710" y="5047347"/>
            <a:ext cx="1542347" cy="4189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571884" y="5047347"/>
            <a:ext cx="837818" cy="4189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7989801" y="5094959"/>
            <a:ext cx="847338" cy="4761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0322363" y="5094959"/>
            <a:ext cx="561719" cy="3713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2879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2007706" y="4273714"/>
            <a:ext cx="280829" cy="3085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637888" y="5583428"/>
            <a:ext cx="226033" cy="3017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090" y="908890"/>
            <a:ext cx="89520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927190" y="1863954"/>
            <a:ext cx="281138" cy="3183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784187" y="3263234"/>
            <a:ext cx="325529" cy="3331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934589" y="5388067"/>
            <a:ext cx="258943" cy="3183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08890"/>
            <a:ext cx="92983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15116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080" y="836930"/>
            <a:ext cx="9376410" cy="4561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8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325" y="5301615"/>
            <a:ext cx="9376410" cy="1423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4542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02271" y="1291124"/>
            <a:ext cx="390347" cy="4380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73709" y="2195863"/>
            <a:ext cx="456991" cy="4190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11791" y="3976772"/>
            <a:ext cx="399867" cy="4190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053035"/>
            <a:ext cx="11520000" cy="5312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2432" y="1215173"/>
            <a:ext cx="361785" cy="4196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44829" y="2102166"/>
            <a:ext cx="456991" cy="4196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73391" y="3885688"/>
            <a:ext cx="390347" cy="4291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082911" y="5678749"/>
            <a:ext cx="399867" cy="4101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1206" b="14212"/>
          <a:stretch>
            <a:fillRect/>
          </a:stretch>
        </p:blipFill>
        <p:spPr>
          <a:xfrm>
            <a:off x="623570" y="908685"/>
            <a:ext cx="4434840" cy="1330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1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2277315"/>
            <a:ext cx="11520000" cy="451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/>
          <p:cNvSpPr/>
          <p:nvPr/>
        </p:nvSpPr>
        <p:spPr bwMode="white">
          <a:xfrm>
            <a:off x="2472055" y="3018790"/>
            <a:ext cx="4222115" cy="7670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4"/>
          <p:cNvSpPr/>
          <p:nvPr/>
        </p:nvSpPr>
        <p:spPr bwMode="white">
          <a:xfrm>
            <a:off x="5230144" y="5193770"/>
            <a:ext cx="1837487" cy="4193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125425"/>
            <a:ext cx="11520000" cy="4459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21312" y="1335040"/>
            <a:ext cx="361785" cy="4097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02271" y="2211612"/>
            <a:ext cx="390347" cy="4287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73709" y="4002868"/>
            <a:ext cx="456991" cy="4097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3754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46792" y="2983846"/>
            <a:ext cx="740636" cy="3115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057142" y="3025384"/>
            <a:ext cx="359935" cy="270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704330" y="4185920"/>
            <a:ext cx="2035810" cy="4603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5329940" y="4936153"/>
            <a:ext cx="1495115" cy="3807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1520000" cy="5312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870812" y="1214091"/>
            <a:ext cx="2104066" cy="4291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852763" y="2997614"/>
            <a:ext cx="1142479" cy="4196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948961" y="4781137"/>
            <a:ext cx="1351933" cy="4196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125425"/>
            <a:ext cx="11520000" cy="4534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4268470" y="1426210"/>
            <a:ext cx="3839210" cy="5664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395771" y="3364036"/>
            <a:ext cx="314181" cy="3143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871804" y="4145169"/>
            <a:ext cx="2018380" cy="5239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268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507095" y="1153795"/>
            <a:ext cx="1393190" cy="4438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606914" y="3599487"/>
            <a:ext cx="1460307" cy="4512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204919" y="6036410"/>
            <a:ext cx="615298" cy="3692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1520000" cy="5555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672862" y="4053248"/>
            <a:ext cx="1313851" cy="3811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046085" y="4792980"/>
            <a:ext cx="3589655" cy="7073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978184" y="5911277"/>
            <a:ext cx="1199603" cy="4192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125425"/>
            <a:ext cx="11520000" cy="4768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156970" y="2305050"/>
            <a:ext cx="3157855" cy="6800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780155" y="3301365"/>
            <a:ext cx="2905125" cy="6756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887057" y="4444389"/>
            <a:ext cx="1018710" cy="3719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5061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51560" y="3369286"/>
            <a:ext cx="456991" cy="4098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837135"/>
            <a:ext cx="11520000" cy="1740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98528" y="1898423"/>
            <a:ext cx="456991" cy="4111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7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220"/>
          <a:stretch>
            <a:fillRect/>
          </a:stretch>
        </p:blipFill>
        <p:spPr>
          <a:xfrm>
            <a:off x="407035" y="2330245"/>
            <a:ext cx="11520170" cy="4527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/>
          <p:cNvSpPr/>
          <p:nvPr/>
        </p:nvSpPr>
        <p:spPr bwMode="white">
          <a:xfrm>
            <a:off x="10527407" y="5275297"/>
            <a:ext cx="361785" cy="4100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837135"/>
            <a:ext cx="11520000" cy="5655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36928" y="2093896"/>
            <a:ext cx="361785" cy="4189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479804" y="4931129"/>
            <a:ext cx="456991" cy="4189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125425"/>
            <a:ext cx="11520000" cy="3798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265410" y="2268220"/>
            <a:ext cx="581025" cy="5556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2022-12-08T07:28:58Z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