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4" autoAdjust="0"/>
    <p:restoredTop sz="94660"/>
  </p:normalViewPr>
  <p:slideViewPr>
    <p:cSldViewPr showGuides="1">
      <p:cViewPr>
        <p:scale>
          <a:sx n="69" d="100"/>
          <a:sy n="69" d="100"/>
        </p:scale>
        <p:origin x="54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4170" y="2966720"/>
            <a:ext cx="89630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21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865571" y="2845374"/>
            <a:ext cx="1790792" cy="37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64303" y="2887665"/>
            <a:ext cx="498380" cy="3298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587519" y="2845374"/>
            <a:ext cx="1157257" cy="37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553027" y="5298237"/>
            <a:ext cx="1799239" cy="3806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644678" y="5399735"/>
            <a:ext cx="565957" cy="2791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519942" y="5340528"/>
            <a:ext cx="1182598" cy="338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54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827950" y="2229389"/>
            <a:ext cx="1361454" cy="5144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132060" y="2133600"/>
            <a:ext cx="930910" cy="565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25272" y="3144034"/>
            <a:ext cx="761652" cy="428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591256" y="3134506"/>
            <a:ext cx="790214" cy="4382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296446" y="5040016"/>
            <a:ext cx="885421" cy="4763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438594" y="4992378"/>
            <a:ext cx="2008859" cy="428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685140" y="5040016"/>
            <a:ext cx="561719" cy="3811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125425"/>
            <a:ext cx="11520000" cy="384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3187" y="3525890"/>
            <a:ext cx="314181" cy="314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69782" y="3402057"/>
            <a:ext cx="990148" cy="4381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34476" y="4449879"/>
            <a:ext cx="1761322" cy="4096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425" y="836930"/>
            <a:ext cx="9442450" cy="149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679"/>
          <a:stretch>
            <a:fillRect/>
          </a:stretch>
        </p:blipFill>
        <p:spPr>
          <a:xfrm>
            <a:off x="479425" y="2132965"/>
            <a:ext cx="11520170" cy="4622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268935"/>
            <a:ext cx="11520000" cy="365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197180"/>
            <a:ext cx="11520000" cy="527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0273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274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1329345"/>
            <a:ext cx="399867" cy="4097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56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8366" y="2099685"/>
            <a:ext cx="390347" cy="4382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267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7090" y="2186763"/>
            <a:ext cx="390347" cy="428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50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15103" y="3966074"/>
            <a:ext cx="1770842" cy="409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534806" y="5708955"/>
            <a:ext cx="1370975" cy="5238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6928" y="1286128"/>
            <a:ext cx="352264" cy="419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23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61765" y="1983075"/>
            <a:ext cx="321405" cy="37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54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28730" y="3967248"/>
            <a:ext cx="323702" cy="419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023473" y="4871988"/>
            <a:ext cx="456991" cy="419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87996" y="2974629"/>
            <a:ext cx="361785" cy="4196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40392" y="4786764"/>
            <a:ext cx="390347" cy="42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70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85114" y="2202005"/>
            <a:ext cx="399867" cy="410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541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37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58265" y="3837305"/>
            <a:ext cx="7017385" cy="554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293495" y="6064250"/>
            <a:ext cx="5279390" cy="467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505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504950" y="1760855"/>
            <a:ext cx="9244965" cy="619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24560" y="2625725"/>
            <a:ext cx="1771015" cy="608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983615" y="4293235"/>
            <a:ext cx="5212715" cy="620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252220" y="5864860"/>
            <a:ext cx="4787265" cy="647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5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0314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73972" y="1932890"/>
            <a:ext cx="1414988" cy="37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725173" y="2760623"/>
            <a:ext cx="835354" cy="384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15390" y="5346223"/>
            <a:ext cx="2540159" cy="3669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946341" y="6071556"/>
            <a:ext cx="2122482" cy="3925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0287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44123" y="1240706"/>
            <a:ext cx="2014953" cy="374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365610" y="2806201"/>
            <a:ext cx="1351804" cy="374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096000" y="4283546"/>
            <a:ext cx="674370" cy="624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239257" y="5273557"/>
            <a:ext cx="127528" cy="765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247759" y="5273557"/>
            <a:ext cx="688654" cy="382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827939" y="6107353"/>
            <a:ext cx="1360306" cy="3743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70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2680" y="3198840"/>
            <a:ext cx="456991" cy="419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3555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5652" y="2206445"/>
            <a:ext cx="361785" cy="409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73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132" y="3272940"/>
            <a:ext cx="361785" cy="4192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97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909"/>
          <a:stretch>
            <a:fillRect/>
          </a:stretch>
        </p:blipFill>
        <p:spPr>
          <a:xfrm>
            <a:off x="1055370" y="2132965"/>
            <a:ext cx="10609035" cy="261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614023" y="2247434"/>
            <a:ext cx="361785" cy="4189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5425"/>
            <a:ext cx="11520000" cy="362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5652" y="2317031"/>
            <a:ext cx="361785" cy="41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