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6" r:id="rId23"/>
    <p:sldId id="347" r:id="rId24"/>
    <p:sldId id="348" r:id="rId25"/>
    <p:sldId id="349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070" y="2950845"/>
            <a:ext cx="11579860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37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2013322"/>
            <a:ext cx="456991" cy="409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28042" y="4707755"/>
            <a:ext cx="361785" cy="409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19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87676" y="2536806"/>
            <a:ext cx="326970" cy="3429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79891" y="4734803"/>
            <a:ext cx="319185" cy="35074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343031" y="4095865"/>
            <a:ext cx="609322" cy="41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37577" y="4200791"/>
            <a:ext cx="1152000" cy="41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573180" y="4992499"/>
            <a:ext cx="1551867" cy="51508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172075" y="4859655"/>
            <a:ext cx="1209040" cy="5524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705147" y="2340753"/>
            <a:ext cx="1456661" cy="314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18535" y="2273982"/>
            <a:ext cx="1075834" cy="3815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97345" y="5021115"/>
            <a:ext cx="590280" cy="314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353874" y="4916190"/>
            <a:ext cx="1075834" cy="419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0617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69720" y="1953768"/>
            <a:ext cx="798531" cy="3424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10837" y="1909865"/>
            <a:ext cx="1070558" cy="4829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58148" y="1909865"/>
            <a:ext cx="798531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78138" y="2735231"/>
            <a:ext cx="991582" cy="3863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278457" y="5299133"/>
            <a:ext cx="596704" cy="289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042246" y="5299133"/>
            <a:ext cx="1202184" cy="2897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495688" y="6027914"/>
            <a:ext cx="1079333" cy="48292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0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35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2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0756" y="2070754"/>
            <a:ext cx="390347" cy="428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99797" y="4756376"/>
            <a:ext cx="361785" cy="40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781255"/>
            <a:ext cx="11520000" cy="529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971747"/>
            <a:ext cx="399867" cy="419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08684" y="4543478"/>
            <a:ext cx="456991" cy="4190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0405" b="18381"/>
          <a:stretch>
            <a:fillRect/>
          </a:stretch>
        </p:blipFill>
        <p:spPr>
          <a:xfrm>
            <a:off x="911225" y="6076950"/>
            <a:ext cx="9169400" cy="614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224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79476" y="4409461"/>
            <a:ext cx="1007795" cy="379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948475" y="5245868"/>
            <a:ext cx="2248158" cy="3794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6611" y="1372479"/>
            <a:ext cx="399867" cy="419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97020" y="3291800"/>
            <a:ext cx="362905" cy="3254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72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8141" y="1333248"/>
            <a:ext cx="399867" cy="4193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9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2094" y="1074315"/>
            <a:ext cx="310698" cy="3486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59672" y="4014947"/>
            <a:ext cx="265230" cy="333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295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78621" y="1405514"/>
            <a:ext cx="361785" cy="419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39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553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108700" y="1080135"/>
            <a:ext cx="1290320" cy="6235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56247" y="3106361"/>
            <a:ext cx="1409057" cy="4194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90396" y="4946106"/>
            <a:ext cx="3008528" cy="514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555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054654" y="1256967"/>
            <a:ext cx="1028231" cy="524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854059" y="3095940"/>
            <a:ext cx="1075834" cy="419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19910" y="4934913"/>
            <a:ext cx="1275768" cy="5240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462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39665" y="1333587"/>
            <a:ext cx="1180561" cy="410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688128" y="3184149"/>
            <a:ext cx="904462" cy="410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315830" y="4901165"/>
            <a:ext cx="1275768" cy="4292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471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096260" y="3771265"/>
            <a:ext cx="1580515" cy="635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18958" y="5026717"/>
            <a:ext cx="1713719" cy="314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65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610271" y="1466765"/>
            <a:ext cx="1342413" cy="4098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714667" y="3192015"/>
            <a:ext cx="1085355" cy="4289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48486" y="4126128"/>
            <a:ext cx="1913652" cy="524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5192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69991" y="2735891"/>
            <a:ext cx="321663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909136" y="5198247"/>
            <a:ext cx="417292" cy="3828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808" y="2138658"/>
            <a:ext cx="361785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46767" y="3928985"/>
            <a:ext cx="390347" cy="428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2022-12-08T05:41:48Z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