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2205355"/>
            <a:ext cx="11520000" cy="945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0" y="3573145"/>
            <a:ext cx="10454640" cy="6242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053035"/>
            <a:ext cx="11520000" cy="4484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64856" y="3104310"/>
            <a:ext cx="399867" cy="419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125425"/>
            <a:ext cx="11520000" cy="446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3897" y="3144827"/>
            <a:ext cx="361785" cy="4191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86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74156" y="3981832"/>
            <a:ext cx="1652319" cy="349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58205" y="3981832"/>
            <a:ext cx="1605774" cy="349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065526" y="5480053"/>
            <a:ext cx="418897" cy="302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632514" y="5433477"/>
            <a:ext cx="705920" cy="349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489380" y="6155417"/>
            <a:ext cx="457684" cy="3493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66398" y="6248571"/>
            <a:ext cx="775736" cy="341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53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53504" y="2215597"/>
            <a:ext cx="933024" cy="419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019355" y="2320418"/>
            <a:ext cx="1447140" cy="3144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19751" y="4874245"/>
            <a:ext cx="1028231" cy="4288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90330" y="4931420"/>
            <a:ext cx="885421" cy="3716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75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244455" y="1943735"/>
            <a:ext cx="899795" cy="666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530383" y="3034014"/>
            <a:ext cx="866380" cy="419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672531" y="3043538"/>
            <a:ext cx="1494743" cy="409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27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9364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484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541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677" y="1238579"/>
            <a:ext cx="361785" cy="419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1636" y="2124831"/>
            <a:ext cx="399867" cy="4193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63553" y="3020613"/>
            <a:ext cx="456991" cy="4097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01636" y="4793118"/>
            <a:ext cx="390347" cy="4288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266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1312" y="1243511"/>
            <a:ext cx="361785" cy="419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2271" y="2138749"/>
            <a:ext cx="399867" cy="419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02271" y="3910177"/>
            <a:ext cx="390347" cy="42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043" b="15622"/>
          <a:stretch>
            <a:fillRect/>
          </a:stretch>
        </p:blipFill>
        <p:spPr>
          <a:xfrm>
            <a:off x="335280" y="908685"/>
            <a:ext cx="5755005" cy="1581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00"/>
          <a:stretch>
            <a:fillRect/>
          </a:stretch>
        </p:blipFill>
        <p:spPr>
          <a:xfrm>
            <a:off x="454660" y="2432685"/>
            <a:ext cx="11520170" cy="425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606570" y="3395971"/>
            <a:ext cx="2618181" cy="438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3"/>
          <p:cNvSpPr/>
          <p:nvPr/>
        </p:nvSpPr>
        <p:spPr bwMode="white">
          <a:xfrm>
            <a:off x="9451594" y="5179101"/>
            <a:ext cx="1570909" cy="429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55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2271" y="1425042"/>
            <a:ext cx="390347" cy="4292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4188" y="3227848"/>
            <a:ext cx="456991" cy="4101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21312" y="4114943"/>
            <a:ext cx="361785" cy="4101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97180"/>
            <a:ext cx="11520000" cy="348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543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4949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411480" y="6669405"/>
            <a:ext cx="11156950" cy="10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97180"/>
            <a:ext cx="11520000" cy="514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47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7887" y="2214842"/>
            <a:ext cx="399867" cy="409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36928" y="3986123"/>
            <a:ext cx="352264" cy="419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18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91842" y="1103815"/>
            <a:ext cx="425187" cy="389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127275" y="4400307"/>
            <a:ext cx="372039" cy="389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2509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6287" y="2150477"/>
            <a:ext cx="361785" cy="4198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1046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72310" y="991175"/>
            <a:ext cx="1935452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65510" y="2682604"/>
            <a:ext cx="2391926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24333" y="5288318"/>
            <a:ext cx="1460718" cy="356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45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15407" y="4013754"/>
            <a:ext cx="933024" cy="429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577986" y="4900610"/>
            <a:ext cx="2294479" cy="429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43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8304" y="1219666"/>
            <a:ext cx="1256727" cy="524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030172" y="2211353"/>
            <a:ext cx="933024" cy="4100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29841" y="2993261"/>
            <a:ext cx="2018380" cy="4290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409015" y="3860987"/>
            <a:ext cx="1542347" cy="438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0718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14074" y="2769813"/>
            <a:ext cx="336606" cy="389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341325"/>
            <a:ext cx="11520000" cy="1840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7887" y="2466618"/>
            <a:ext cx="390347" cy="4196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4218"/>
          <a:stretch>
            <a:fillRect/>
          </a:stretch>
        </p:blipFill>
        <p:spPr>
          <a:xfrm>
            <a:off x="983615" y="3357245"/>
            <a:ext cx="7578180" cy="1706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5425"/>
            <a:ext cx="11520000" cy="3538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2260519"/>
            <a:ext cx="390347" cy="4292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563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9804" y="2225126"/>
            <a:ext cx="456991" cy="4192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2022-12-08T07:07:43Z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