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1" r:id="rId17"/>
    <p:sldId id="342" r:id="rId18"/>
    <p:sldId id="343" r:id="rId19"/>
    <p:sldId id="344" r:id="rId20"/>
    <p:sldId id="345" r:id="rId21"/>
    <p:sldId id="346" r:id="rId22"/>
    <p:sldId id="348" r:id="rId23"/>
    <p:sldId id="349" r:id="rId24"/>
    <p:sldId id="350" r:id="rId25"/>
    <p:sldId id="351" r:id="rId26"/>
    <p:sldId id="352" r:id="rId27"/>
    <p:sldId id="353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4" autoAdjust="0"/>
    <p:restoredTop sz="94660"/>
  </p:normalViewPr>
  <p:slideViewPr>
    <p:cSldViewPr showGuides="1">
      <p:cViewPr>
        <p:scale>
          <a:sx n="59" d="100"/>
          <a:sy n="59" d="100"/>
        </p:scale>
        <p:origin x="378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997200"/>
            <a:ext cx="11141710" cy="6642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73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293601"/>
            <a:ext cx="361785" cy="4198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26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96540" y="3064707"/>
            <a:ext cx="856616" cy="4194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75699" y="3111309"/>
            <a:ext cx="1592188" cy="372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09053" y="3055387"/>
            <a:ext cx="558662" cy="428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67910" y="5723255"/>
            <a:ext cx="1377315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371606" y="5963348"/>
            <a:ext cx="307264" cy="307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814818" y="5907426"/>
            <a:ext cx="1750476" cy="3634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63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420519" y="2134020"/>
            <a:ext cx="1466181" cy="419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71263" y="2238814"/>
            <a:ext cx="952066" cy="3143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94370" y="2124493"/>
            <a:ext cx="552198" cy="42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48882" y="3086698"/>
            <a:ext cx="1818446" cy="419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96023" y="5039688"/>
            <a:ext cx="866380" cy="381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90502" y="4992054"/>
            <a:ext cx="1161520" cy="5239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16386" y="5944732"/>
            <a:ext cx="875900" cy="42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658535" y="5944732"/>
            <a:ext cx="1075834" cy="42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283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32104" y="2179577"/>
            <a:ext cx="1995181" cy="596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56440" y="2196908"/>
            <a:ext cx="1124644" cy="5794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73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92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3981655"/>
            <a:ext cx="11520000" cy="182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73838" y="1936962"/>
            <a:ext cx="388442" cy="3483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22393" y="4415949"/>
            <a:ext cx="307517" cy="356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83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7725" y="2301652"/>
            <a:ext cx="390347" cy="438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486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09318" y="1324302"/>
            <a:ext cx="352264" cy="409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55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27166" y="4434927"/>
            <a:ext cx="1737362" cy="4198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26146" y="5240991"/>
            <a:ext cx="2064691" cy="4618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97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0763" y="2224854"/>
            <a:ext cx="456991" cy="419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7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647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570" y="90889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31750"/>
            <a:ext cx="11520000" cy="49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275080" y="2625725"/>
            <a:ext cx="9841865" cy="5543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057275" y="3371850"/>
            <a:ext cx="5643245" cy="6381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1296670" y="5123180"/>
            <a:ext cx="9680575" cy="583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1057910" y="5979795"/>
            <a:ext cx="7074535" cy="588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2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97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73510" y="3269913"/>
            <a:ext cx="809256" cy="5244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97345" y="5167572"/>
            <a:ext cx="4170049" cy="553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412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1000" y="2098660"/>
            <a:ext cx="358401" cy="41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461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3118" y="2273100"/>
            <a:ext cx="2604939" cy="40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74848" y="4063626"/>
            <a:ext cx="2131314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139112" y="5958363"/>
            <a:ext cx="2150259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7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21965" y="1921276"/>
            <a:ext cx="1461196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64784" y="4478553"/>
            <a:ext cx="791821" cy="2696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62749" y="5197531"/>
            <a:ext cx="2065266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73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048250" y="995045"/>
            <a:ext cx="1304290" cy="687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75791" y="4116279"/>
            <a:ext cx="1409057" cy="438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5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0763" y="3190578"/>
            <a:ext cx="399867" cy="419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39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132" y="2257799"/>
            <a:ext cx="399867" cy="419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87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98845" y="1263094"/>
            <a:ext cx="390347" cy="439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667"/>
          <a:stretch>
            <a:fillRect/>
          </a:stretch>
        </p:blipFill>
        <p:spPr>
          <a:xfrm>
            <a:off x="983615" y="2132965"/>
            <a:ext cx="8448130" cy="177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83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6928" y="2239428"/>
            <a:ext cx="361785" cy="419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