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5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5" r:id="rId22"/>
    <p:sldId id="346" r:id="rId23"/>
    <p:sldId id="347" r:id="rId24"/>
    <p:sldId id="348" r:id="rId25"/>
    <p:sldId id="349" r:id="rId26"/>
    <p:sldId id="350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50" d="100"/>
          <a:sy n="50" d="100"/>
        </p:scale>
        <p:origin x="948" y="3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945" y="2967355"/>
            <a:ext cx="6467475" cy="9226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53340"/>
            <a:ext cx="11520000" cy="4952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61398" y="3201094"/>
            <a:ext cx="456991" cy="4190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6950" y="837135"/>
            <a:ext cx="112984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72788" y="2052719"/>
            <a:ext cx="354827" cy="4114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7319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6116795" y="2790502"/>
            <a:ext cx="1439681" cy="4424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891600" y="2790502"/>
            <a:ext cx="723862" cy="3620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717321" y="3619106"/>
            <a:ext cx="957106" cy="4424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760221" y="3619106"/>
            <a:ext cx="852548" cy="4424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5698563" y="3619106"/>
            <a:ext cx="1616625" cy="4424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2899629" y="5268268"/>
            <a:ext cx="924935" cy="3620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5264246" y="5364804"/>
            <a:ext cx="265416" cy="2654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6969344" y="5268268"/>
            <a:ext cx="1053621" cy="36201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08890"/>
            <a:ext cx="112503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744538" y="2183720"/>
            <a:ext cx="1915354" cy="4094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8998781" y="2183720"/>
            <a:ext cx="1162229" cy="40943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227580" y="4995545"/>
            <a:ext cx="1638935" cy="5753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149476" y="5161426"/>
            <a:ext cx="650848" cy="3070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7083427" y="5161426"/>
            <a:ext cx="306828" cy="3070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8673357" y="5161426"/>
            <a:ext cx="2129204" cy="3070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541916" y="6119875"/>
            <a:ext cx="1413271" cy="40012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435" y="980645"/>
            <a:ext cx="11520000" cy="2903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82079" y="2269809"/>
            <a:ext cx="1532826" cy="42972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576294" y="2384401"/>
            <a:ext cx="828297" cy="3151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0107798" y="2384401"/>
            <a:ext cx="675966" cy="4106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415435" y="3367985"/>
            <a:ext cx="1180561" cy="3055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4775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2330601" y="5230827"/>
            <a:ext cx="303070" cy="37245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80645"/>
            <a:ext cx="11520000" cy="5463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058429" y="1190393"/>
            <a:ext cx="456991" cy="40996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125074" y="2077059"/>
            <a:ext cx="399867" cy="4194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0588942" y="2973259"/>
            <a:ext cx="390347" cy="42903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5752446" y="4756125"/>
            <a:ext cx="361785" cy="41949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1124790"/>
            <a:ext cx="11520000" cy="5212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2879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4086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2342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8010824" y="3640440"/>
            <a:ext cx="1040338" cy="3637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084344" y="5239030"/>
            <a:ext cx="930383" cy="3721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80645"/>
            <a:ext cx="11520000" cy="1756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9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2815" y="2861515"/>
            <a:ext cx="11520000" cy="3446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5"/>
          <p:cNvSpPr/>
          <p:nvPr/>
        </p:nvSpPr>
        <p:spPr bwMode="white">
          <a:xfrm>
            <a:off x="1191260" y="2736850"/>
            <a:ext cx="10427335" cy="8147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982616" y="3899362"/>
            <a:ext cx="2342082" cy="42846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4" name="Rectangle 13"/>
          <p:cNvSpPr/>
          <p:nvPr/>
        </p:nvSpPr>
        <p:spPr bwMode="white">
          <a:xfrm>
            <a:off x="1544335" y="5603718"/>
            <a:ext cx="5541024" cy="5712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1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5791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904605" y="1701165"/>
            <a:ext cx="742950" cy="6502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199456" y="4581128"/>
            <a:ext cx="7353935" cy="5486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  <a:endParaRPr dirty="0"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1115060" y="6022340"/>
            <a:ext cx="3663950" cy="5264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 bldLvl="0" animBg="1"/>
      <p:bldP spid="1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80645"/>
            <a:ext cx="11520000" cy="5312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1053035"/>
            <a:ext cx="11520000" cy="3471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766389" y="2111772"/>
            <a:ext cx="1152000" cy="4196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1053035"/>
            <a:ext cx="11520000" cy="4283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262125" y="2970547"/>
            <a:ext cx="1456661" cy="4292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842555" y="3829135"/>
            <a:ext cx="1132958" cy="42929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5216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695770" y="1814035"/>
            <a:ext cx="920686" cy="3467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946960" y="2523201"/>
            <a:ext cx="1030854" cy="3467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722892" y="3240246"/>
            <a:ext cx="716089" cy="3545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5622460" y="4674336"/>
            <a:ext cx="1408572" cy="3467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124790"/>
            <a:ext cx="11520000" cy="3639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229444" y="2182258"/>
            <a:ext cx="2646743" cy="42870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696618" y="3049192"/>
            <a:ext cx="2979966" cy="5239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2957195" y="3746500"/>
            <a:ext cx="1691640" cy="6934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0645"/>
            <a:ext cx="11520000" cy="4810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647362" y="1285466"/>
            <a:ext cx="1209123" cy="4286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010139" y="3200123"/>
            <a:ext cx="1161520" cy="42865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45015" y="5114780"/>
            <a:ext cx="1685157" cy="5143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1015570"/>
            <a:ext cx="11520000" cy="4827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715135" y="4932680"/>
            <a:ext cx="4230370" cy="6877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08890"/>
            <a:ext cx="11520000" cy="5663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88141" y="2100765"/>
            <a:ext cx="1751801" cy="5339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368175" y="3063800"/>
            <a:ext cx="2494413" cy="5244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538885" y="4970800"/>
            <a:ext cx="1294809" cy="5244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9042819" y="5971975"/>
            <a:ext cx="1866049" cy="4767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08890"/>
            <a:ext cx="11520000" cy="4827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61398" y="3127302"/>
            <a:ext cx="399867" cy="4094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3314"/>
          <a:stretch>
            <a:fillRect/>
          </a:stretch>
        </p:blipFill>
        <p:spPr>
          <a:xfrm>
            <a:off x="407670" y="908685"/>
            <a:ext cx="11520170" cy="3760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28042" y="2118542"/>
            <a:ext cx="361785" cy="41909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8690"/>
          <a:stretch>
            <a:fillRect/>
          </a:stretch>
        </p:blipFill>
        <p:spPr>
          <a:xfrm>
            <a:off x="335915" y="908480"/>
            <a:ext cx="11520170" cy="1765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128250" y="1844675"/>
            <a:ext cx="816610" cy="7302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5" name="img_16777215" descr="6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273"/>
          <a:stretch>
            <a:fillRect/>
          </a:stretch>
        </p:blipFill>
        <p:spPr>
          <a:xfrm>
            <a:off x="839470" y="2780665"/>
            <a:ext cx="10567125" cy="2032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435" y="980645"/>
            <a:ext cx="11520000" cy="3873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74377" y="2163673"/>
            <a:ext cx="399867" cy="41978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DFiYTU3ZjM2MzQzZDA2MjlmNjRjYzQyMmZjMDc1N2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</Words>
  <Application>Microsoft Office PowerPoint</Application>
  <PresentationFormat>宽屏</PresentationFormat>
  <Paragraphs>1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2022-12-08T03:56:17Z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