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5" r:id="rId3"/>
    <p:sldId id="326" r:id="rId4"/>
    <p:sldId id="327" r:id="rId5"/>
    <p:sldId id="328" r:id="rId6"/>
    <p:sldId id="329" r:id="rId7"/>
    <p:sldId id="330" r:id="rId8"/>
    <p:sldId id="332" r:id="rId9"/>
    <p:sldId id="333" r:id="rId10"/>
    <p:sldId id="334" r:id="rId11"/>
    <p:sldId id="335" r:id="rId12"/>
    <p:sldId id="336" r:id="rId13"/>
    <p:sldId id="338" r:id="rId14"/>
    <p:sldId id="339" r:id="rId15"/>
    <p:sldId id="340" r:id="rId16"/>
    <p:sldId id="341" r:id="rId17"/>
    <p:sldId id="342" r:id="rId18"/>
    <p:sldId id="343" r:id="rId19"/>
    <p:sldId id="345" r:id="rId20"/>
    <p:sldId id="346" r:id="rId21"/>
    <p:sldId id="347" r:id="rId22"/>
    <p:sldId id="348" r:id="rId23"/>
    <p:sldId id="349" r:id="rId24"/>
    <p:sldId id="350" r:id="rId25"/>
  </p:sldIdLst>
  <p:sldSz cx="12192000" cy="6858000"/>
  <p:notesSz cx="6858000" cy="9144000"/>
  <p:custDataLst>
    <p:tags r:id="rId2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64" d="100"/>
          <a:sy n="64" d="100"/>
        </p:scale>
        <p:origin x="426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95905" y="2884170"/>
            <a:ext cx="6600190" cy="10890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9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40868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35" y="908890"/>
            <a:ext cx="936425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3435" y="764745"/>
            <a:ext cx="11520000" cy="43754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948922" y="993525"/>
            <a:ext cx="361785" cy="41943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939401" y="1880049"/>
            <a:ext cx="399867" cy="41943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948922" y="3653097"/>
            <a:ext cx="361785" cy="41943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6" name="img_16777215" descr="12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8114"/>
          <a:stretch>
            <a:fillRect/>
          </a:stretch>
        </p:blipFill>
        <p:spPr>
          <a:xfrm>
            <a:off x="263525" y="5085080"/>
            <a:ext cx="11520170" cy="15987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Rectangle 2"/>
          <p:cNvSpPr/>
          <p:nvPr/>
        </p:nvSpPr>
        <p:spPr bwMode="white">
          <a:xfrm>
            <a:off x="891798" y="5228702"/>
            <a:ext cx="456991" cy="41112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8" name="Rectangle 3"/>
          <p:cNvSpPr/>
          <p:nvPr/>
        </p:nvSpPr>
        <p:spPr bwMode="white">
          <a:xfrm>
            <a:off x="929881" y="6098767"/>
            <a:ext cx="390347" cy="43981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7" grpId="0" bldLvl="0" animBg="1"/>
      <p:bldP spid="8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3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1090" y="908890"/>
            <a:ext cx="1079118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139700" y="1078564"/>
            <a:ext cx="428080" cy="39293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175373" y="2748517"/>
            <a:ext cx="374570" cy="38400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1175373" y="3579029"/>
            <a:ext cx="365651" cy="40186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1175373" y="4427401"/>
            <a:ext cx="374570" cy="38400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1193210" y="6097355"/>
            <a:ext cx="338896" cy="38400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4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35" y="908890"/>
            <a:ext cx="11520000" cy="45594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5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35" y="837135"/>
            <a:ext cx="1068938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6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1090" y="837135"/>
            <a:ext cx="929838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7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190" y="1053035"/>
            <a:ext cx="11520000" cy="44590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389008" y="1291233"/>
            <a:ext cx="399867" cy="41923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8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825" y="692990"/>
            <a:ext cx="11520000" cy="34300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437246" y="1817289"/>
            <a:ext cx="390347" cy="43828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4" name="img_16777215" descr="19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6779" b="5814"/>
          <a:stretch>
            <a:fillRect/>
          </a:stretch>
        </p:blipFill>
        <p:spPr>
          <a:xfrm>
            <a:off x="911225" y="4221480"/>
            <a:ext cx="10739120" cy="24587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Rectangle 2"/>
          <p:cNvSpPr/>
          <p:nvPr/>
        </p:nvSpPr>
        <p:spPr bwMode="white">
          <a:xfrm>
            <a:off x="10460358" y="4393157"/>
            <a:ext cx="361785" cy="41915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5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580" y="1124790"/>
            <a:ext cx="11520000" cy="44339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518522" y="1334570"/>
            <a:ext cx="399867" cy="41956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190" y="908890"/>
            <a:ext cx="11520000" cy="53542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3800710" y="4824541"/>
            <a:ext cx="1904132" cy="31439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6820535" y="5486400"/>
            <a:ext cx="2102485" cy="63373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3435" y="980645"/>
            <a:ext cx="11520000" cy="45678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317253" y="1285803"/>
            <a:ext cx="456991" cy="41959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3435" y="908890"/>
            <a:ext cx="11520000" cy="54044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3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580" y="908890"/>
            <a:ext cx="11520000" cy="45427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4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825" y="908890"/>
            <a:ext cx="11520000" cy="55215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377950" y="4624705"/>
            <a:ext cx="10290175" cy="70675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0" name="Rectangle 9"/>
          <p:cNvSpPr/>
          <p:nvPr/>
        </p:nvSpPr>
        <p:spPr bwMode="white">
          <a:xfrm>
            <a:off x="916585" y="5743838"/>
            <a:ext cx="2294479" cy="52450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10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5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580" y="908890"/>
            <a:ext cx="1053322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343660" y="2499360"/>
            <a:ext cx="9366250" cy="72326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1" name="Rectangle 10"/>
          <p:cNvSpPr/>
          <p:nvPr/>
        </p:nvSpPr>
        <p:spPr bwMode="white">
          <a:xfrm>
            <a:off x="990600" y="3481705"/>
            <a:ext cx="5427980" cy="58166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3" name="Rectangle 12"/>
          <p:cNvSpPr/>
          <p:nvPr/>
        </p:nvSpPr>
        <p:spPr bwMode="white">
          <a:xfrm>
            <a:off x="876935" y="5922645"/>
            <a:ext cx="5249545" cy="59055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11" grpId="0" bldLvl="0" animBg="1"/>
      <p:bldP spid="13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190" y="908890"/>
            <a:ext cx="11520000" cy="52789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4695652" y="1137581"/>
            <a:ext cx="2456330" cy="42879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4476677" y="2957581"/>
            <a:ext cx="1951735" cy="47643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9455983" y="4691822"/>
            <a:ext cx="1513785" cy="41926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3661410" y="4580255"/>
            <a:ext cx="1062355" cy="63563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6" grpId="0" bldLvl="0" animBg="1"/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825" y="908890"/>
            <a:ext cx="11520000" cy="44674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351560" y="2975919"/>
            <a:ext cx="456991" cy="40959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36425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8938870" y="1836774"/>
            <a:ext cx="325040" cy="34064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8900175" y="4724516"/>
            <a:ext cx="371474" cy="34064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4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580" y="908890"/>
            <a:ext cx="1060363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9705479" y="1987246"/>
            <a:ext cx="368060" cy="39452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9714242" y="4450807"/>
            <a:ext cx="368060" cy="37698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5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190" y="908890"/>
            <a:ext cx="11520000" cy="35973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7780347" y="2989075"/>
            <a:ext cx="514115" cy="37214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9922495" y="2941365"/>
            <a:ext cx="856859" cy="41985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1458628" y="3876494"/>
            <a:ext cx="2199272" cy="37214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6" name="img_16777215" descr="6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825" y="4581095"/>
            <a:ext cx="11520000" cy="17401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Rectangle 2"/>
          <p:cNvSpPr/>
          <p:nvPr/>
        </p:nvSpPr>
        <p:spPr bwMode="white">
          <a:xfrm>
            <a:off x="4391626" y="5661505"/>
            <a:ext cx="818776" cy="37288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8" name="Rectangle 3"/>
          <p:cNvSpPr/>
          <p:nvPr/>
        </p:nvSpPr>
        <p:spPr bwMode="white">
          <a:xfrm>
            <a:off x="6419527" y="5613700"/>
            <a:ext cx="1152000" cy="42069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9" name="Rectangle 4"/>
          <p:cNvSpPr/>
          <p:nvPr/>
        </p:nvSpPr>
        <p:spPr bwMode="white">
          <a:xfrm>
            <a:off x="8752089" y="5604138"/>
            <a:ext cx="542677" cy="43025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7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580" y="908890"/>
            <a:ext cx="1051925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476892" y="1883391"/>
            <a:ext cx="878053" cy="39154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3563357" y="1996503"/>
            <a:ext cx="756343" cy="27842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5484643" y="1935596"/>
            <a:ext cx="469454" cy="33933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9361989" y="3553965"/>
            <a:ext cx="695488" cy="43504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1450812" y="4363149"/>
            <a:ext cx="504228" cy="34803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3154757" y="4424056"/>
            <a:ext cx="834585" cy="28712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9" name="Rectangle 8"/>
          <p:cNvSpPr/>
          <p:nvPr/>
        </p:nvSpPr>
        <p:spPr bwMode="white">
          <a:xfrm>
            <a:off x="4311006" y="6051125"/>
            <a:ext cx="608552" cy="28712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0" name="Rectangle 9"/>
          <p:cNvSpPr/>
          <p:nvPr/>
        </p:nvSpPr>
        <p:spPr bwMode="white">
          <a:xfrm>
            <a:off x="6093195" y="5946714"/>
            <a:ext cx="782424" cy="39154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1" name="Rectangle 10"/>
          <p:cNvSpPr/>
          <p:nvPr/>
        </p:nvSpPr>
        <p:spPr bwMode="white">
          <a:xfrm>
            <a:off x="8057948" y="5946714"/>
            <a:ext cx="869360" cy="39154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8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580" y="980645"/>
            <a:ext cx="11520000" cy="53207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NDFiYTU3ZjM2MzQzZDA2MjlmNjRjYzQyMmZjMDc1N2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6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64</cp:revision>
  <dcterms:created xsi:type="dcterms:W3CDTF">2015-09-16T06:44:00Z</dcterms:created>
  <dcterms:modified xsi:type="dcterms:W3CDTF">2022-12-08T03:37:54Z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2052-11.1.0.12763</vt:lpwstr>
  </property>
  <property fmtid="{D5CDD505-2E9C-101B-9397-08002B2CF9AE}" pid="3" name="ICV">
    <vt:lpwstr>0803F182AC044BA3913AF2E555CD301E</vt:lpwstr>
  </property>
</Properties>
</file>