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3" r:id="rId9"/>
    <p:sldId id="334" r:id="rId10"/>
    <p:sldId id="335" r:id="rId11"/>
    <p:sldId id="336" r:id="rId12"/>
    <p:sldId id="337" r:id="rId13"/>
    <p:sldId id="338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557020"/>
            <a:ext cx="11520000" cy="10032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9675" y="3141345"/>
            <a:ext cx="977265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15570"/>
            <a:ext cx="11520000" cy="482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8304" y="2310437"/>
            <a:ext cx="1256727" cy="4189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01279" y="2415169"/>
            <a:ext cx="1075834" cy="314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466800" y="2300916"/>
            <a:ext cx="1047272" cy="428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82701" y="4386033"/>
            <a:ext cx="1066314" cy="314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419858" y="4271780"/>
            <a:ext cx="1190082" cy="4284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116570" y="4079240"/>
            <a:ext cx="835025" cy="657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124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119031" y="6078787"/>
            <a:ext cx="303385" cy="395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450" y="981280"/>
            <a:ext cx="11171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06298" y="3163238"/>
            <a:ext cx="378526" cy="416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31400" y="4115533"/>
            <a:ext cx="443153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13975" y="6010878"/>
            <a:ext cx="406223" cy="416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284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3933395"/>
            <a:ext cx="11520000" cy="189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3278409" y="4076631"/>
            <a:ext cx="399867" cy="410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9556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10408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718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533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4188" y="1238624"/>
            <a:ext cx="456991" cy="409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1312" y="2125033"/>
            <a:ext cx="361785" cy="419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21312" y="3011442"/>
            <a:ext cx="361785" cy="419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02271" y="3888320"/>
            <a:ext cx="390347" cy="428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02271" y="4774729"/>
            <a:ext cx="390347" cy="428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02271" y="5670669"/>
            <a:ext cx="399867" cy="4193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42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6247" y="1087317"/>
            <a:ext cx="319945" cy="359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81855" y="2546829"/>
            <a:ext cx="296534" cy="343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81855" y="4006341"/>
            <a:ext cx="296534" cy="335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35033" y="5450243"/>
            <a:ext cx="374570" cy="343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23495"/>
            <a:ext cx="11520000" cy="501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5752"/>
          <a:stretch>
            <a:fillRect/>
          </a:stretch>
        </p:blipFill>
        <p:spPr>
          <a:xfrm>
            <a:off x="695325" y="765175"/>
            <a:ext cx="7627620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245"/>
          <a:stretch>
            <a:fillRect/>
          </a:stretch>
        </p:blipFill>
        <p:spPr>
          <a:xfrm>
            <a:off x="623570" y="2997200"/>
            <a:ext cx="11520170" cy="362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3"/>
          <p:cNvSpPr/>
          <p:nvPr/>
        </p:nvSpPr>
        <p:spPr bwMode="white">
          <a:xfrm>
            <a:off x="6470015" y="3104515"/>
            <a:ext cx="2218055" cy="6832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7916306" y="5206536"/>
            <a:ext cx="1323371" cy="3808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52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352425" y="1052830"/>
            <a:ext cx="11144250" cy="63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23215" y="6571615"/>
            <a:ext cx="11173460" cy="260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25425"/>
            <a:ext cx="11520000" cy="504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68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767" y="1309113"/>
            <a:ext cx="399867" cy="4097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46767" y="4139264"/>
            <a:ext cx="399867" cy="419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445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99394" y="2235205"/>
            <a:ext cx="359435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42641" y="5058363"/>
            <a:ext cx="454024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837135"/>
            <a:ext cx="10078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72329" y="1070535"/>
            <a:ext cx="341491" cy="375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802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49424" y="2210386"/>
            <a:ext cx="1732760" cy="524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81523" y="3153654"/>
            <a:ext cx="1351933" cy="524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48763" y="5040190"/>
            <a:ext cx="1980297" cy="438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3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50626" y="2511643"/>
            <a:ext cx="346518" cy="310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350626" y="4672547"/>
            <a:ext cx="346518" cy="317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67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767" y="3114800"/>
            <a:ext cx="361785" cy="409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479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132" y="3192302"/>
            <a:ext cx="399867" cy="4193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178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2191488"/>
            <a:ext cx="399867" cy="419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9214"/>
          <a:stretch>
            <a:fillRect/>
          </a:stretch>
        </p:blipFill>
        <p:spPr>
          <a:xfrm>
            <a:off x="911225" y="3141345"/>
            <a:ext cx="9306650" cy="179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9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4020185" y="3241675"/>
            <a:ext cx="1523365" cy="5353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885378" y="3338813"/>
            <a:ext cx="2027900" cy="5333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85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8304" y="2292322"/>
            <a:ext cx="1818446" cy="428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171659" y="2292322"/>
            <a:ext cx="885421" cy="428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68783" y="4265649"/>
            <a:ext cx="1418578" cy="419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01213" y="4265649"/>
            <a:ext cx="1266247" cy="419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837444" y="4265649"/>
            <a:ext cx="1132958" cy="419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16386" y="5238013"/>
            <a:ext cx="885421" cy="4289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