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0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6210" y="2900680"/>
            <a:ext cx="6799580" cy="10560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090" y="908890"/>
            <a:ext cx="9331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606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5166360" y="1814195"/>
            <a:ext cx="1040130" cy="5873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188285" y="2808689"/>
            <a:ext cx="2018220" cy="4665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265235" y="3690927"/>
            <a:ext cx="1628143" cy="3308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5468753" y="4479852"/>
            <a:ext cx="1585744" cy="3817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5222835" y="5311192"/>
            <a:ext cx="1941900" cy="3732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08890"/>
            <a:ext cx="113632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2746375" y="1925955"/>
            <a:ext cx="4394835" cy="7683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981075" y="2873375"/>
            <a:ext cx="3350895" cy="7467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8141335" y="3761105"/>
            <a:ext cx="3272790" cy="7747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0200640" y="4725035"/>
            <a:ext cx="1535430" cy="6769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825500" y="5661025"/>
            <a:ext cx="2957195" cy="7067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625" y="765380"/>
            <a:ext cx="9914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4" name="直接连接符 3"/>
          <p:cNvCxnSpPr/>
          <p:nvPr/>
        </p:nvCxnSpPr>
        <p:spPr>
          <a:xfrm flipV="1">
            <a:off x="786130" y="6525895"/>
            <a:ext cx="9630410" cy="508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053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1520000" cy="5663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3" name="直接连接符 2"/>
          <p:cNvCxnSpPr/>
          <p:nvPr/>
        </p:nvCxnSpPr>
        <p:spPr>
          <a:xfrm flipV="1">
            <a:off x="477520" y="6525260"/>
            <a:ext cx="11163300" cy="4572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1197180"/>
            <a:ext cx="11520000" cy="4459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3" name="直接连接符 2"/>
          <p:cNvCxnSpPr/>
          <p:nvPr/>
        </p:nvCxnSpPr>
        <p:spPr>
          <a:xfrm>
            <a:off x="457200" y="1192530"/>
            <a:ext cx="11111230" cy="444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437515" y="5661025"/>
            <a:ext cx="11130915" cy="381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80645"/>
            <a:ext cx="11520000" cy="5312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3" name="直接连接符 2"/>
          <p:cNvCxnSpPr/>
          <p:nvPr/>
        </p:nvCxnSpPr>
        <p:spPr>
          <a:xfrm>
            <a:off x="487045" y="6302375"/>
            <a:ext cx="11153775" cy="698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1340690"/>
            <a:ext cx="11520000" cy="3764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3" name="直接连接符 2"/>
          <p:cNvCxnSpPr/>
          <p:nvPr/>
        </p:nvCxnSpPr>
        <p:spPr>
          <a:xfrm>
            <a:off x="546735" y="1331595"/>
            <a:ext cx="11094085" cy="889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837135"/>
            <a:ext cx="106749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9786870" y="5121797"/>
            <a:ext cx="423470" cy="3887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781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557139" y="1950303"/>
            <a:ext cx="341491" cy="3751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557139" y="5226251"/>
            <a:ext cx="349820" cy="3751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DFiYTU3ZjM2MzQzZDA2MjlmNjRjYzQyMmZjMDc1N2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2022-12-08T06:26:20Z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