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3" r:id="rId10"/>
    <p:sldId id="334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335" y="2925445"/>
            <a:ext cx="5561330" cy="9391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464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514350" y="1085215"/>
            <a:ext cx="9536430" cy="6553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720090" y="1993265"/>
            <a:ext cx="9258935" cy="702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96900" y="3040380"/>
            <a:ext cx="1412240" cy="538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9" name="Rectangle 18"/>
          <p:cNvSpPr/>
          <p:nvPr/>
        </p:nvSpPr>
        <p:spPr bwMode="white">
          <a:xfrm>
            <a:off x="551180" y="4005580"/>
            <a:ext cx="6898005" cy="5956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4" name="Rectangle 23"/>
          <p:cNvSpPr/>
          <p:nvPr/>
        </p:nvSpPr>
        <p:spPr bwMode="white">
          <a:xfrm>
            <a:off x="688975" y="4941570"/>
            <a:ext cx="1509395" cy="6076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5" name="Rectangle 24"/>
          <p:cNvSpPr/>
          <p:nvPr/>
        </p:nvSpPr>
        <p:spPr bwMode="white">
          <a:xfrm>
            <a:off x="636270" y="5826125"/>
            <a:ext cx="1148080" cy="677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8" grpId="0" bldLvl="0" animBg="1"/>
      <p:bldP spid="19" grpId="0" bldLvl="0" animBg="1"/>
      <p:bldP spid="24" grpId="0" bldLvl="0" animBg="1"/>
      <p:bldP spid="2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556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126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924"/>
          <a:stretch>
            <a:fillRect/>
          </a:stretch>
        </p:blipFill>
        <p:spPr>
          <a:xfrm>
            <a:off x="695325" y="980870"/>
            <a:ext cx="10300970" cy="547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6311900" y="2132965"/>
            <a:ext cx="4585335" cy="6540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565785" y="3225165"/>
            <a:ext cx="3594735" cy="7048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3851910" y="4388485"/>
            <a:ext cx="7157085" cy="6819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6" name="Rectangle 15"/>
          <p:cNvSpPr/>
          <p:nvPr/>
        </p:nvSpPr>
        <p:spPr bwMode="white">
          <a:xfrm>
            <a:off x="623570" y="5517515"/>
            <a:ext cx="1268095" cy="6699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0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60960"/>
            <a:ext cx="11520000" cy="493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7540625" y="1145540"/>
            <a:ext cx="3674745" cy="7391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7539990" y="2512060"/>
            <a:ext cx="4088765" cy="701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63525" y="3670935"/>
            <a:ext cx="5503545" cy="7797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328035" y="4916805"/>
            <a:ext cx="7884795" cy="7988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124790"/>
            <a:ext cx="11520000" cy="4952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599428" y="1686728"/>
            <a:ext cx="1885090" cy="41907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97815" y="2640965"/>
            <a:ext cx="1962785" cy="805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2831465" y="3968115"/>
            <a:ext cx="2403475" cy="6953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12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280" y="693625"/>
            <a:ext cx="7200000" cy="1636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635" y="2061210"/>
            <a:ext cx="6659245" cy="4686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9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52120" y="2045970"/>
            <a:ext cx="3091815" cy="6534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66395" y="2904490"/>
            <a:ext cx="8622665" cy="7461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8" name="Rectangle 17"/>
          <p:cNvSpPr/>
          <p:nvPr/>
        </p:nvSpPr>
        <p:spPr bwMode="white">
          <a:xfrm>
            <a:off x="511175" y="3950970"/>
            <a:ext cx="9661525" cy="67246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8" name="Rectangle 27"/>
          <p:cNvSpPr/>
          <p:nvPr/>
        </p:nvSpPr>
        <p:spPr bwMode="white">
          <a:xfrm>
            <a:off x="595630" y="4893310"/>
            <a:ext cx="9446895" cy="6972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1" name="Rectangle 40"/>
          <p:cNvSpPr/>
          <p:nvPr/>
        </p:nvSpPr>
        <p:spPr bwMode="white">
          <a:xfrm>
            <a:off x="565785" y="5861050"/>
            <a:ext cx="9681845" cy="6877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9" grpId="0" bldLvl="0" animBg="1"/>
      <p:bldP spid="18" grpId="0" bldLvl="0" animBg="1"/>
      <p:bldP spid="28" grpId="0" bldLvl="0" animBg="1"/>
      <p:bldP spid="41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DFiYTU3ZjM2MzQzZDA2MjlmNjRjYzQyMmZjMDc1N2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2022-12-08T03:46:19Z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