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3" r:id="rId20"/>
    <p:sldId id="344" r:id="rId21"/>
    <p:sldId id="345" r:id="rId22"/>
    <p:sldId id="346" r:id="rId23"/>
    <p:sldId id="347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1988820"/>
            <a:ext cx="11520000" cy="9658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3357245"/>
            <a:ext cx="9601200" cy="947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5588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9916795" y="1997710"/>
            <a:ext cx="1291590" cy="617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78304" y="3097788"/>
            <a:ext cx="866380" cy="4196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601411" y="3088252"/>
            <a:ext cx="1580429" cy="429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16386" y="5911110"/>
            <a:ext cx="666446" cy="5245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439560" y="5911110"/>
            <a:ext cx="1418578" cy="429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268935"/>
            <a:ext cx="11520000" cy="2802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151245" y="2427605"/>
            <a:ext cx="913130" cy="561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142767" y="2489120"/>
            <a:ext cx="1066314" cy="4194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427725" y="2536784"/>
            <a:ext cx="552198" cy="3717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0645"/>
            <a:ext cx="11520000" cy="5404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288260" y="5717874"/>
            <a:ext cx="399867" cy="4193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053035"/>
            <a:ext cx="11520000" cy="4634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250177" y="4047516"/>
            <a:ext cx="361785" cy="410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259698" y="4953490"/>
            <a:ext cx="418909" cy="4291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124790"/>
            <a:ext cx="11520000" cy="4626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472571" y="2221772"/>
            <a:ext cx="456991" cy="4197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87943" y="4062795"/>
            <a:ext cx="314181" cy="4101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765380"/>
            <a:ext cx="81516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08890"/>
            <a:ext cx="11520000" cy="4718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450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180" y="764540"/>
            <a:ext cx="10852150" cy="163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570" y="2493010"/>
            <a:ext cx="10852150" cy="4200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94095" y="1157142"/>
            <a:ext cx="411292" cy="368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19801" y="2802857"/>
            <a:ext cx="351312" cy="385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94095" y="3634285"/>
            <a:ext cx="411292" cy="368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28370" y="5288571"/>
            <a:ext cx="359880" cy="368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2252"/>
          <a:stretch>
            <a:fillRect/>
          </a:stretch>
        </p:blipFill>
        <p:spPr>
          <a:xfrm>
            <a:off x="720090" y="3333545"/>
            <a:ext cx="10327640" cy="332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472673" y="3532166"/>
            <a:ext cx="1237592" cy="3760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107053" y="5215727"/>
            <a:ext cx="1570462" cy="4700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3235" b="57902"/>
          <a:stretch>
            <a:fillRect/>
          </a:stretch>
        </p:blipFill>
        <p:spPr>
          <a:xfrm>
            <a:off x="720090" y="899795"/>
            <a:ext cx="7927975" cy="242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460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5464" y="1367410"/>
            <a:ext cx="456991" cy="419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93067" y="3206027"/>
            <a:ext cx="361785" cy="4191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74026" y="4120573"/>
            <a:ext cx="390347" cy="4286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4509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4026" y="1358102"/>
            <a:ext cx="390347" cy="4290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93067" y="2292372"/>
            <a:ext cx="361785" cy="4099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93067" y="4132311"/>
            <a:ext cx="361785" cy="4099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235" y="692990"/>
            <a:ext cx="100526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241902" y="2754288"/>
            <a:ext cx="1237885" cy="3574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752215" y="3311525"/>
            <a:ext cx="1793240" cy="5905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829050" y="4064000"/>
            <a:ext cx="1965325" cy="591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9667824" y="5156366"/>
            <a:ext cx="274162" cy="274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5713238" y="5962600"/>
            <a:ext cx="797563" cy="274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362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68425" y="983615"/>
            <a:ext cx="2901315" cy="556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275967" y="1962188"/>
            <a:ext cx="1034996" cy="379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307986" y="3628875"/>
            <a:ext cx="802121" cy="379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018530" y="4301490"/>
            <a:ext cx="3318510" cy="5880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751445" y="5228590"/>
            <a:ext cx="2846705" cy="488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78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699757" y="1133400"/>
            <a:ext cx="691312" cy="3751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727817" y="3609117"/>
            <a:ext cx="1665813" cy="4584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174514" y="4442691"/>
            <a:ext cx="1874039" cy="4501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5713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78370" y="4042059"/>
            <a:ext cx="2313520" cy="5237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668056" y="4975344"/>
            <a:ext cx="1028231" cy="4285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5613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486502" y="1271057"/>
            <a:ext cx="1332892" cy="4098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733048" y="3043771"/>
            <a:ext cx="1475702" cy="4193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439560" y="4921323"/>
            <a:ext cx="885421" cy="4193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08890"/>
            <a:ext cx="11520000" cy="5697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07732" y="4005224"/>
            <a:ext cx="390347" cy="4382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130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593419" y="1801630"/>
            <a:ext cx="357544" cy="327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593419" y="4737516"/>
            <a:ext cx="357544" cy="327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32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72097" y="1885551"/>
            <a:ext cx="299280" cy="3285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442899" y="4769201"/>
            <a:ext cx="350377" cy="3212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268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384290" y="2826385"/>
            <a:ext cx="978535" cy="434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300471" y="2861025"/>
            <a:ext cx="1558755" cy="4102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704476" y="3656923"/>
            <a:ext cx="1337247" cy="4184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124649" y="3632307"/>
            <a:ext cx="1025496" cy="361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600479" y="5273333"/>
            <a:ext cx="1296227" cy="3446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720884" y="6151282"/>
            <a:ext cx="836805" cy="352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3665226" y="6151282"/>
            <a:ext cx="1164964" cy="2707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2022-12-08T05:40:32Z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