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2" r:id="rId9"/>
    <p:sldId id="333" r:id="rId10"/>
    <p:sldId id="334" r:id="rId11"/>
    <p:sldId id="335" r:id="rId12"/>
    <p:sldId id="336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346" d="100"/>
          <a:sy n="346" d="100"/>
        </p:scale>
        <p:origin x="-14778" y="-1078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3675" y="2976245"/>
            <a:ext cx="6724650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08890"/>
            <a:ext cx="11520000" cy="5663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55370" y="2793365"/>
            <a:ext cx="10497820" cy="7677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963930" y="3969385"/>
            <a:ext cx="4946015" cy="5149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1056005" y="5725160"/>
            <a:ext cx="9236075" cy="6610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517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534764" y="1920342"/>
            <a:ext cx="1028070" cy="3620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797950" y="3557828"/>
            <a:ext cx="1579115" cy="3620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870540" y="4471200"/>
            <a:ext cx="921150" cy="2715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824192" y="5942905"/>
            <a:ext cx="2232248" cy="5060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818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622868" y="1781632"/>
            <a:ext cx="1218506" cy="4040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771899" y="2508979"/>
            <a:ext cx="1541483" cy="3306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454556" y="3236326"/>
            <a:ext cx="741380" cy="3306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199348" y="3971020"/>
            <a:ext cx="1306590" cy="3967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885934" y="4698367"/>
            <a:ext cx="645955" cy="3306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7392144" y="5301208"/>
            <a:ext cx="1440160" cy="5392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409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520000" cy="5580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520000" cy="4676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088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5029767" y="3560448"/>
            <a:ext cx="963460" cy="284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616855" y="6005650"/>
            <a:ext cx="1083893" cy="3874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606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224095" y="1137525"/>
            <a:ext cx="1170228" cy="3393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476602" y="1934933"/>
            <a:ext cx="1662063" cy="4665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858199" y="2774756"/>
            <a:ext cx="1288947" cy="3817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486025" y="4184650"/>
            <a:ext cx="2831465" cy="7162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7037537" y="5319675"/>
            <a:ext cx="1305907" cy="4241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bldLvl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70" y="764540"/>
            <a:ext cx="10030460" cy="2491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207260" y="1701165"/>
            <a:ext cx="1652270" cy="6153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320280" y="2493010"/>
            <a:ext cx="1273810" cy="6572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" name="img_16777215" descr="6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225" y="3357245"/>
            <a:ext cx="10030460" cy="3204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2"/>
          <p:cNvSpPr/>
          <p:nvPr/>
        </p:nvSpPr>
        <p:spPr bwMode="white">
          <a:xfrm>
            <a:off x="3647440" y="4077335"/>
            <a:ext cx="1973580" cy="6908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3"/>
          <p:cNvSpPr/>
          <p:nvPr/>
        </p:nvSpPr>
        <p:spPr bwMode="white">
          <a:xfrm>
            <a:off x="5520055" y="5013325"/>
            <a:ext cx="1821180" cy="5568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197180"/>
            <a:ext cx="11520000" cy="3823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182833" y="1445072"/>
            <a:ext cx="1390016" cy="4195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420849" y="3380542"/>
            <a:ext cx="894942" cy="4767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744882" y="4400716"/>
            <a:ext cx="1075834" cy="3146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125425"/>
            <a:ext cx="11520000" cy="4735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43660" y="3921125"/>
            <a:ext cx="10402570" cy="8007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939800" y="4929505"/>
            <a:ext cx="5103495" cy="7118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2022-12-08T07:25:45Z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