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5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412875"/>
            <a:ext cx="11520000" cy="10114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3068955"/>
            <a:ext cx="7522845" cy="972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8432"/>
          <a:stretch>
            <a:fillRect/>
          </a:stretch>
        </p:blipFill>
        <p:spPr>
          <a:xfrm>
            <a:off x="407670" y="2348660"/>
            <a:ext cx="11520170" cy="4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25563" y="3496653"/>
            <a:ext cx="1513785" cy="524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15117" y="3496653"/>
            <a:ext cx="1894611" cy="524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49530" y="5327189"/>
            <a:ext cx="1637553" cy="42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34158" y="5327189"/>
            <a:ext cx="885421" cy="42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1471" r="29903"/>
          <a:stretch>
            <a:fillRect/>
          </a:stretch>
        </p:blipFill>
        <p:spPr>
          <a:xfrm>
            <a:off x="407670" y="774700"/>
            <a:ext cx="8075295" cy="83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3765"/>
          <a:stretch>
            <a:fillRect/>
          </a:stretch>
        </p:blipFill>
        <p:spPr>
          <a:xfrm>
            <a:off x="407670" y="1494790"/>
            <a:ext cx="11520170" cy="88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837135"/>
            <a:ext cx="10181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327242" y="1965556"/>
            <a:ext cx="1337921" cy="370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19691" y="2066608"/>
            <a:ext cx="1388409" cy="362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75167" y="3590819"/>
            <a:ext cx="1295848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98572" y="3590819"/>
            <a:ext cx="538534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04924" y="5207661"/>
            <a:ext cx="1674505" cy="4715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046496" y="5207661"/>
            <a:ext cx="765728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10640" y="5853430"/>
            <a:ext cx="1643380" cy="634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853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10805" y="4737496"/>
            <a:ext cx="315359" cy="330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182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48327" y="1223995"/>
            <a:ext cx="314181" cy="4105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2732610"/>
            <a:ext cx="11520000" cy="361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2582701" y="5602925"/>
            <a:ext cx="456991" cy="41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70510"/>
            <a:ext cx="11520000" cy="45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3497" y="3095751"/>
            <a:ext cx="390347" cy="428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881299" y="3982125"/>
            <a:ext cx="361785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9386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908890"/>
            <a:ext cx="944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6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692990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1791" y="3626078"/>
            <a:ext cx="447471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5013530"/>
            <a:ext cx="11520000" cy="177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164822" y="5223310"/>
            <a:ext cx="361785" cy="419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61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026" y="1329165"/>
            <a:ext cx="390347" cy="428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4026" y="2243251"/>
            <a:ext cx="390347" cy="437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83546" y="3176380"/>
            <a:ext cx="399867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83546" y="5014074"/>
            <a:ext cx="399867" cy="418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663"/>
          <a:stretch>
            <a:fillRect/>
          </a:stretch>
        </p:blipFill>
        <p:spPr>
          <a:xfrm>
            <a:off x="407670" y="908685"/>
            <a:ext cx="8563700" cy="268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9947"/>
          <a:stretch>
            <a:fillRect/>
          </a:stretch>
        </p:blipFill>
        <p:spPr>
          <a:xfrm>
            <a:off x="407670" y="3572510"/>
            <a:ext cx="11520170" cy="277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3"/>
          <p:cNvSpPr/>
          <p:nvPr/>
        </p:nvSpPr>
        <p:spPr bwMode="white">
          <a:xfrm>
            <a:off x="3482753" y="4781974"/>
            <a:ext cx="999669" cy="428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56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067" y="1320048"/>
            <a:ext cx="361785" cy="410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3067" y="2225988"/>
            <a:ext cx="361785" cy="419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83546" y="3151000"/>
            <a:ext cx="399867" cy="410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45464" y="4066476"/>
            <a:ext cx="456991" cy="419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47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87335" y="4882891"/>
            <a:ext cx="333223" cy="4097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5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63659" y="1232854"/>
            <a:ext cx="390347" cy="4287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51494" y="4920328"/>
            <a:ext cx="361785" cy="419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63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86422" y="3042888"/>
            <a:ext cx="399867" cy="419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40538" y="5805654"/>
            <a:ext cx="456991" cy="419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1067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047"/>
          <a:stretch>
            <a:fillRect/>
          </a:stretch>
        </p:blipFill>
        <p:spPr>
          <a:xfrm>
            <a:off x="407670" y="1124380"/>
            <a:ext cx="11520170" cy="1752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052670" y="1305988"/>
            <a:ext cx="1399537" cy="428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2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2780870"/>
            <a:ext cx="11520000" cy="369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2892472" y="3152553"/>
            <a:ext cx="1561388" cy="409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2683018" y="4010285"/>
            <a:ext cx="1228165" cy="3812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4"/>
          <p:cNvSpPr/>
          <p:nvPr/>
        </p:nvSpPr>
        <p:spPr bwMode="white">
          <a:xfrm>
            <a:off x="4320571" y="4887078"/>
            <a:ext cx="2008859" cy="419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092075" y="2142879"/>
            <a:ext cx="2113586" cy="523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78621" y="3057425"/>
            <a:ext cx="1113917" cy="523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44850" y="3838575"/>
            <a:ext cx="2520315" cy="680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268935"/>
            <a:ext cx="11520000" cy="373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4495800" y="1270635"/>
            <a:ext cx="2077085" cy="761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34144" y="3454240"/>
            <a:ext cx="780694" cy="305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81748" y="4265379"/>
            <a:ext cx="1075834" cy="419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16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21590" y="2490785"/>
            <a:ext cx="316447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29124" y="4677172"/>
            <a:ext cx="286309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61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7725" y="2144028"/>
            <a:ext cx="390347" cy="429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67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173" y="3133215"/>
            <a:ext cx="361785" cy="419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697"/>
          <a:stretch>
            <a:fillRect/>
          </a:stretch>
        </p:blipFill>
        <p:spPr>
          <a:xfrm>
            <a:off x="263525" y="908685"/>
            <a:ext cx="11520170" cy="18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4856" y="2043654"/>
            <a:ext cx="390347" cy="429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668" r="29357" b="18098"/>
          <a:stretch>
            <a:fillRect/>
          </a:stretch>
        </p:blipFill>
        <p:spPr>
          <a:xfrm>
            <a:off x="263525" y="2694305"/>
            <a:ext cx="8138160" cy="1900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617" t="39880"/>
          <a:stretch>
            <a:fillRect/>
          </a:stretch>
        </p:blipFill>
        <p:spPr>
          <a:xfrm>
            <a:off x="8283575" y="2703830"/>
            <a:ext cx="3500120" cy="270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