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4" r:id="rId21"/>
    <p:sldId id="345" r:id="rId22"/>
    <p:sldId id="346" r:id="rId23"/>
    <p:sldId id="347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70" y="2909570"/>
            <a:ext cx="65246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14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908890"/>
            <a:ext cx="1032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8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90981" y="3612107"/>
            <a:ext cx="326888" cy="370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90981" y="5282421"/>
            <a:ext cx="326888" cy="378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52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89997" y="1095530"/>
            <a:ext cx="333855" cy="3747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57426" y="1934681"/>
            <a:ext cx="390855" cy="358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06283" y="3596690"/>
            <a:ext cx="309427" cy="350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06283" y="5258698"/>
            <a:ext cx="309427" cy="350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71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6265" y="1195858"/>
            <a:ext cx="387759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84729" y="3081958"/>
            <a:ext cx="350829" cy="397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66265" y="4015762"/>
            <a:ext cx="387759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66265" y="4949566"/>
            <a:ext cx="378526" cy="4252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445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90211" y="5920468"/>
            <a:ext cx="397271" cy="426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66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52978" y="5867766"/>
            <a:ext cx="446930" cy="410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52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48848" y="4370664"/>
            <a:ext cx="341998" cy="350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53398" y="6024526"/>
            <a:ext cx="276856" cy="3584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1046480"/>
            <a:ext cx="10261600" cy="2541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36180" y="1988820"/>
            <a:ext cx="752475" cy="6013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200"/>
          <a:stretch>
            <a:fillRect/>
          </a:stretch>
        </p:blipFill>
        <p:spPr>
          <a:xfrm>
            <a:off x="551180" y="3587750"/>
            <a:ext cx="10261600" cy="316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908890"/>
            <a:ext cx="777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1266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168606" y="3940824"/>
            <a:ext cx="2411560" cy="5126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49375" y="5742305"/>
            <a:ext cx="1981200" cy="696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738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90129" y="5542821"/>
            <a:ext cx="935389" cy="3119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96728" y="5463022"/>
            <a:ext cx="725107" cy="3191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04521" y="6188463"/>
            <a:ext cx="884631" cy="3191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395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35428" y="1248268"/>
            <a:ext cx="1318529" cy="414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586882" y="2304110"/>
            <a:ext cx="1789432" cy="405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32594" y="4104700"/>
            <a:ext cx="1572817" cy="518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722745" y="4966335"/>
            <a:ext cx="1859280" cy="5994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393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82938" y="3372166"/>
            <a:ext cx="1256727" cy="4103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019368" y="4212017"/>
            <a:ext cx="1789884" cy="534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375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8823325" y="2104390"/>
            <a:ext cx="2199005" cy="677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053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39440" y="1324507"/>
            <a:ext cx="2161190" cy="419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68095" y="3184525"/>
            <a:ext cx="2927985" cy="589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451903" y="4375418"/>
            <a:ext cx="1132958" cy="419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012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757829" y="2026129"/>
            <a:ext cx="365010" cy="334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88246" y="4461003"/>
            <a:ext cx="311779" cy="3424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412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3252107"/>
            <a:ext cx="399867" cy="419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9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2247982"/>
            <a:ext cx="399867" cy="4381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765380"/>
            <a:ext cx="10835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63302" y="2046375"/>
            <a:ext cx="429834" cy="385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07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299710" y="4262120"/>
            <a:ext cx="3912235" cy="624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507275" y="6051906"/>
            <a:ext cx="2851456" cy="4729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0181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4839970" y="831215"/>
            <a:ext cx="4201795" cy="702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972810" y="3429000"/>
            <a:ext cx="2040255" cy="605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871720" y="5065395"/>
            <a:ext cx="2560320" cy="589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9473448" y="5195205"/>
            <a:ext cx="757314" cy="370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873724" y="6012047"/>
            <a:ext cx="950850" cy="370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