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1930" y="2963545"/>
            <a:ext cx="6708140" cy="9309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33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98752" y="4083914"/>
            <a:ext cx="355841" cy="4027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481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643" y="3118311"/>
            <a:ext cx="456991" cy="4190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80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008" y="2331420"/>
            <a:ext cx="456991" cy="4102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837135"/>
            <a:ext cx="9637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95177" y="2765101"/>
            <a:ext cx="828332" cy="3585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06713" y="2868670"/>
            <a:ext cx="820367" cy="342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426213" y="2773068"/>
            <a:ext cx="931873" cy="438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973076" y="5210910"/>
            <a:ext cx="780543" cy="3505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20894" y="5298545"/>
            <a:ext cx="764614" cy="2629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797852" y="6023525"/>
            <a:ext cx="780543" cy="3505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645670" y="6047425"/>
            <a:ext cx="1067274" cy="326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445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23854" y="2149942"/>
            <a:ext cx="1399908" cy="426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72329" y="2263626"/>
            <a:ext cx="917507" cy="31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601840" y="2149942"/>
            <a:ext cx="681036" cy="426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84516" y="4110995"/>
            <a:ext cx="1267484" cy="3884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428944" y="4186784"/>
            <a:ext cx="917507" cy="31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42772" y="5996258"/>
            <a:ext cx="983719" cy="426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353273" y="6109942"/>
            <a:ext cx="586447" cy="312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207206" y="5996258"/>
            <a:ext cx="993178" cy="4263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45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18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447040" y="5156835"/>
            <a:ext cx="11121390" cy="10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97180"/>
            <a:ext cx="11520000" cy="504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326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97180"/>
            <a:ext cx="11520000" cy="489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>
            <a:off x="516890" y="1192530"/>
            <a:ext cx="11195685" cy="44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484796" y="4339424"/>
            <a:ext cx="339335" cy="372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281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0918" y="2161722"/>
            <a:ext cx="456991" cy="409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873"/>
          <a:stretch>
            <a:fillRect/>
          </a:stretch>
        </p:blipFill>
        <p:spPr>
          <a:xfrm>
            <a:off x="407670" y="3860800"/>
            <a:ext cx="11520170" cy="89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18"/>
          <a:stretch>
            <a:fillRect/>
          </a:stretch>
        </p:blipFill>
        <p:spPr>
          <a:xfrm>
            <a:off x="335280" y="1268525"/>
            <a:ext cx="11520170" cy="373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6611" y="2404237"/>
            <a:ext cx="390347" cy="428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2022-12-08T03:45:39Z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