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5" r:id="rId3"/>
    <p:sldId id="327" r:id="rId4"/>
    <p:sldId id="328" r:id="rId5"/>
    <p:sldId id="329" r:id="rId6"/>
    <p:sldId id="330" r:id="rId7"/>
    <p:sldId id="331" r:id="rId8"/>
    <p:sldId id="332" r:id="rId9"/>
    <p:sldId id="333" r:id="rId10"/>
    <p:sldId id="334" r:id="rId11"/>
    <p:sldId id="335" r:id="rId12"/>
    <p:sldId id="336" r:id="rId13"/>
    <p:sldId id="337" r:id="rId14"/>
    <p:sldId id="339" r:id="rId15"/>
    <p:sldId id="340" r:id="rId16"/>
    <p:sldId id="341" r:id="rId17"/>
    <p:sldId id="342" r:id="rId18"/>
    <p:sldId id="343" r:id="rId19"/>
    <p:sldId id="344" r:id="rId20"/>
    <p:sldId id="345" r:id="rId21"/>
    <p:sldId id="346" r:id="rId22"/>
    <p:sldId id="347" r:id="rId23"/>
    <p:sldId id="348" r:id="rId24"/>
  </p:sldIdLst>
  <p:sldSz cx="12192000" cy="6858000"/>
  <p:notesSz cx="6858000" cy="9144000"/>
  <p:custDataLst>
    <p:tags r:id="rId2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4" d="100"/>
          <a:sy n="64" d="100"/>
        </p:scale>
        <p:origin x="1056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525" y="1988820"/>
            <a:ext cx="11520000" cy="9990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47900" y="3573145"/>
            <a:ext cx="7696200" cy="10477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9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6945" y="981280"/>
            <a:ext cx="11520000" cy="46682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682713" y="2162629"/>
            <a:ext cx="1351933" cy="43824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4643639" y="2286480"/>
            <a:ext cx="1323371" cy="40966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7576002" y="2286480"/>
            <a:ext cx="314181" cy="31439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9461093" y="2172156"/>
            <a:ext cx="1209123" cy="42871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2663341" y="5049313"/>
            <a:ext cx="1285289" cy="31439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6064885" y="5049520"/>
            <a:ext cx="1158875" cy="36195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9" name="Rectangle 8"/>
          <p:cNvSpPr/>
          <p:nvPr/>
        </p:nvSpPr>
        <p:spPr bwMode="white">
          <a:xfrm>
            <a:off x="8708961" y="4934989"/>
            <a:ext cx="952066" cy="42871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31407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6456668" y="3545333"/>
            <a:ext cx="298340" cy="36693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2331040" y="6002933"/>
            <a:ext cx="323912" cy="37546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40881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2320033" y="1898744"/>
            <a:ext cx="352695" cy="38744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2302828" y="4386995"/>
            <a:ext cx="412911" cy="37883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2337237" y="6048699"/>
            <a:ext cx="361297" cy="37883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425" y="1052830"/>
            <a:ext cx="8801100" cy="13227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 descr="13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7080" y="2277110"/>
            <a:ext cx="7170420" cy="43999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4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13769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5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6945" y="908890"/>
            <a:ext cx="1080588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6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6945" y="908890"/>
            <a:ext cx="1071827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27010" y="1103843"/>
            <a:ext cx="363181" cy="39876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044726" y="1927966"/>
            <a:ext cx="336606" cy="38104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991577" y="3576213"/>
            <a:ext cx="425187" cy="38990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1027010" y="5224459"/>
            <a:ext cx="372039" cy="38990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7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6945" y="981280"/>
            <a:ext cx="11520000" cy="53542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73391" y="1200404"/>
            <a:ext cx="390347" cy="42872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073391" y="2972450"/>
            <a:ext cx="390347" cy="42872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1035308" y="4754024"/>
            <a:ext cx="456991" cy="40966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8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6945" y="981280"/>
            <a:ext cx="11520000" cy="48773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92432" y="1219433"/>
            <a:ext cx="361785" cy="41915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073391" y="2210152"/>
            <a:ext cx="390347" cy="42867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1092432" y="4220168"/>
            <a:ext cx="361785" cy="41915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9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6945" y="908890"/>
            <a:ext cx="11520000" cy="49694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31374"/>
          <a:stretch>
            <a:fillRect/>
          </a:stretch>
        </p:blipFill>
        <p:spPr>
          <a:xfrm>
            <a:off x="335280" y="908685"/>
            <a:ext cx="7905840" cy="27019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 descr="1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580" y="3573350"/>
            <a:ext cx="11520000" cy="27105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Rectangle 2"/>
          <p:cNvSpPr/>
          <p:nvPr/>
        </p:nvSpPr>
        <p:spPr bwMode="white">
          <a:xfrm>
            <a:off x="7424307" y="3869224"/>
            <a:ext cx="1266247" cy="31496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3"/>
          <p:cNvSpPr/>
          <p:nvPr/>
        </p:nvSpPr>
        <p:spPr bwMode="white">
          <a:xfrm>
            <a:off x="7605199" y="5596746"/>
            <a:ext cx="1589950" cy="41995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6945" y="981280"/>
            <a:ext cx="11520000" cy="52120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63732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190" y="981280"/>
            <a:ext cx="11520000" cy="42833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3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852851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186180" y="6017895"/>
            <a:ext cx="547370" cy="45847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2729230" y="6017895"/>
            <a:ext cx="767080" cy="45847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4578350" y="6017895"/>
            <a:ext cx="594995" cy="45847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6244590" y="6014720"/>
            <a:ext cx="641350" cy="46863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7955915" y="6017895"/>
            <a:ext cx="657225" cy="45847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35" y="981280"/>
            <a:ext cx="11520000" cy="53542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5449120" y="1209931"/>
            <a:ext cx="1171041" cy="52399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7381814" y="3048667"/>
            <a:ext cx="1532826" cy="42872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4154310" y="4887404"/>
            <a:ext cx="1161520" cy="41919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825" y="837135"/>
            <a:ext cx="11520000" cy="56888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3801345" y="4029392"/>
            <a:ext cx="1856528" cy="52410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2487494" y="5868514"/>
            <a:ext cx="1894611" cy="52410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4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6945" y="908890"/>
            <a:ext cx="11520000" cy="55717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1549424" y="2080389"/>
            <a:ext cx="1447140" cy="42859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7357027" y="3004254"/>
            <a:ext cx="2027900" cy="42859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4081920" y="4842460"/>
            <a:ext cx="1580429" cy="42859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5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10622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8674774" y="2503764"/>
            <a:ext cx="361238" cy="33129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8719929" y="5410117"/>
            <a:ext cx="285980" cy="32376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6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6945" y="981280"/>
            <a:ext cx="11520000" cy="9453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 descr="7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55929"/>
          <a:stretch>
            <a:fillRect/>
          </a:stretch>
        </p:blipFill>
        <p:spPr>
          <a:xfrm>
            <a:off x="479425" y="2033905"/>
            <a:ext cx="11520000" cy="27911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2"/>
          <p:cNvSpPr/>
          <p:nvPr/>
        </p:nvSpPr>
        <p:spPr bwMode="white">
          <a:xfrm>
            <a:off x="10344150" y="1988820"/>
            <a:ext cx="800735" cy="92964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7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43520"/>
          <a:stretch>
            <a:fillRect/>
          </a:stretch>
        </p:blipFill>
        <p:spPr>
          <a:xfrm>
            <a:off x="335280" y="1194865"/>
            <a:ext cx="11520000" cy="35770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10272395" y="2205355"/>
            <a:ext cx="740410" cy="76835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8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368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3350558" y="2777142"/>
            <a:ext cx="1353838" cy="38571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6135352" y="2880000"/>
            <a:ext cx="599801" cy="28285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9074380" y="2777142"/>
            <a:ext cx="1131054" cy="38571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4001771" y="3651428"/>
            <a:ext cx="1225309" cy="33428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6152489" y="5357142"/>
            <a:ext cx="1096780" cy="36857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8294638" y="5245714"/>
            <a:ext cx="685487" cy="39428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9" name="Rectangle 8"/>
          <p:cNvSpPr/>
          <p:nvPr/>
        </p:nvSpPr>
        <p:spPr bwMode="white">
          <a:xfrm>
            <a:off x="10042631" y="5357142"/>
            <a:ext cx="274195" cy="28285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0" name="Rectangle 9"/>
          <p:cNvSpPr/>
          <p:nvPr/>
        </p:nvSpPr>
        <p:spPr bwMode="white">
          <a:xfrm>
            <a:off x="1748231" y="6085714"/>
            <a:ext cx="1113917" cy="37714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</TotalTime>
  <Words>0</Words>
  <Application>Microsoft Office PowerPoint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5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62</cp:revision>
  <dcterms:created xsi:type="dcterms:W3CDTF">2015-09-16T06:44:00Z</dcterms:created>
  <dcterms:modified xsi:type="dcterms:W3CDTF">2022-12-08T06:55:13Z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2052-11.1.0.12763</vt:lpwstr>
  </property>
  <property fmtid="{D5CDD505-2E9C-101B-9397-08002B2CF9AE}" pid="3" name="ICV">
    <vt:lpwstr>0803F182AC044BA3913AF2E555CD301E</vt:lpwstr>
  </property>
</Properties>
</file>