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5" r:id="rId22"/>
    <p:sldId id="346" r:id="rId23"/>
    <p:sldId id="347" r:id="rId24"/>
    <p:sldId id="348" r:id="rId25"/>
    <p:sldId id="349" r:id="rId26"/>
    <p:sldId id="350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2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5520" y="2996565"/>
            <a:ext cx="7680960" cy="8642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837135"/>
            <a:ext cx="11234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58612" y="2119199"/>
            <a:ext cx="380671" cy="418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837135"/>
            <a:ext cx="11314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222743" y="3056842"/>
            <a:ext cx="1327826" cy="5151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90607" y="3094305"/>
            <a:ext cx="495597" cy="3746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916891" y="3056842"/>
            <a:ext cx="1860827" cy="5151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29687" y="5932159"/>
            <a:ext cx="925738" cy="4214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643534" y="6044549"/>
            <a:ext cx="1122107" cy="3090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155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44857" y="2155043"/>
            <a:ext cx="1069447" cy="4061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95797" y="2256582"/>
            <a:ext cx="1364467" cy="3046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150646" y="5044274"/>
            <a:ext cx="728330" cy="4615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298760" y="5044274"/>
            <a:ext cx="543943" cy="36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336241" y="4998120"/>
            <a:ext cx="1355248" cy="4061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012355" y="5939659"/>
            <a:ext cx="2175772" cy="4153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800" y="908890"/>
            <a:ext cx="11412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351079" y="2108103"/>
            <a:ext cx="1084636" cy="415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31025" y="3080693"/>
            <a:ext cx="1537353" cy="415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41772" y="5016430"/>
            <a:ext cx="1858028" cy="415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896871" y="5129742"/>
            <a:ext cx="594191" cy="3021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957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460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4559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559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504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3067" y="1156512"/>
            <a:ext cx="361785" cy="419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35943" y="2985108"/>
            <a:ext cx="456991" cy="419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74026" y="4813704"/>
            <a:ext cx="390347" cy="4285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41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45781" y="1147129"/>
            <a:ext cx="399867" cy="4193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07698" y="2061971"/>
            <a:ext cx="456991" cy="4097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45781" y="3882123"/>
            <a:ext cx="390347" cy="4383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145781" y="5721335"/>
            <a:ext cx="399867" cy="4193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67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529275" y="3541683"/>
            <a:ext cx="121089" cy="727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529275" y="3541683"/>
            <a:ext cx="694246" cy="4443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884470" y="5278569"/>
            <a:ext cx="298687" cy="3635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4903"/>
          <a:stretch>
            <a:fillRect/>
          </a:stretch>
        </p:blipFill>
        <p:spPr>
          <a:xfrm>
            <a:off x="407670" y="4124755"/>
            <a:ext cx="11520170" cy="183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124790"/>
            <a:ext cx="11520000" cy="1798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3067" y="1440517"/>
            <a:ext cx="361785" cy="4114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159" b="68769"/>
          <a:stretch>
            <a:fillRect/>
          </a:stretch>
        </p:blipFill>
        <p:spPr>
          <a:xfrm>
            <a:off x="407670" y="3140710"/>
            <a:ext cx="5972175" cy="88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1093067" y="3359985"/>
            <a:ext cx="361785" cy="4095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3"/>
          <p:cNvSpPr/>
          <p:nvPr/>
        </p:nvSpPr>
        <p:spPr bwMode="white">
          <a:xfrm>
            <a:off x="1083546" y="4283893"/>
            <a:ext cx="399867" cy="4190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4206" r="9856" b="68769"/>
          <a:stretch>
            <a:fillRect/>
          </a:stretch>
        </p:blipFill>
        <p:spPr>
          <a:xfrm>
            <a:off x="6960235" y="3140710"/>
            <a:ext cx="4140200" cy="88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688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672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4643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4701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37246" y="1228604"/>
            <a:ext cx="390347" cy="4291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465808" y="4061068"/>
            <a:ext cx="352264" cy="419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1074625"/>
            <a:ext cx="11520000" cy="471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64856" y="1341592"/>
            <a:ext cx="390347" cy="4290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0270" y="908890"/>
            <a:ext cx="11511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2902" y="2137055"/>
            <a:ext cx="361522" cy="4093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25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315970" y="1220470"/>
            <a:ext cx="1896110" cy="5594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570866" y="3473839"/>
            <a:ext cx="799735" cy="314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687097" y="4379677"/>
            <a:ext cx="1932694" cy="4290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894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3580130" y="4741545"/>
            <a:ext cx="3129915" cy="746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124790"/>
            <a:ext cx="11520000" cy="4074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7764145" y="1187450"/>
            <a:ext cx="3302000" cy="7289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447155" y="3295015"/>
            <a:ext cx="4780915" cy="6711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4015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325485" y="1119505"/>
            <a:ext cx="3234055" cy="734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421370" y="3301365"/>
            <a:ext cx="3363595" cy="5772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007381" y="4401029"/>
            <a:ext cx="2189752" cy="5150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9548"/>
          <a:stretch>
            <a:fillRect/>
          </a:stretch>
        </p:blipFill>
        <p:spPr>
          <a:xfrm>
            <a:off x="479425" y="836930"/>
            <a:ext cx="10939780" cy="405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36036" y="3106773"/>
            <a:ext cx="433984" cy="397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086"/>
          <a:stretch>
            <a:fillRect/>
          </a:stretch>
        </p:blipFill>
        <p:spPr>
          <a:xfrm>
            <a:off x="911225" y="2997200"/>
            <a:ext cx="9782265" cy="198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5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8280"/>
          <a:stretch>
            <a:fillRect/>
          </a:stretch>
        </p:blipFill>
        <p:spPr>
          <a:xfrm>
            <a:off x="335280" y="980235"/>
            <a:ext cx="10939780" cy="1827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696450" y="1988820"/>
            <a:ext cx="762635" cy="896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314300" y="2787594"/>
            <a:ext cx="331795" cy="364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330485" y="5290886"/>
            <a:ext cx="307517" cy="356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2022-12-08T03:43:22Z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