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976245"/>
            <a:ext cx="712470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82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311567"/>
            <a:ext cx="361785" cy="419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86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9804" y="2317363"/>
            <a:ext cx="456991" cy="410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97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15751" y="3389348"/>
            <a:ext cx="1199603" cy="42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62561" y="3389348"/>
            <a:ext cx="2323041" cy="42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15751" y="5344222"/>
            <a:ext cx="1190082" cy="419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91123" y="5334686"/>
            <a:ext cx="2246876" cy="42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9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58945" y="2238135"/>
            <a:ext cx="1409057" cy="428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48498" y="2352394"/>
            <a:ext cx="647404" cy="3142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443044" y="2238135"/>
            <a:ext cx="2732429" cy="523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49424" y="5161275"/>
            <a:ext cx="1418578" cy="418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74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87506" y="3120181"/>
            <a:ext cx="1199603" cy="428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62878" y="3120181"/>
            <a:ext cx="1685157" cy="524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71473" y="5074123"/>
            <a:ext cx="2437289" cy="419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527407" y="5178969"/>
            <a:ext cx="571239" cy="314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58945" y="6151175"/>
            <a:ext cx="1694677" cy="3145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29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91599" y="2386739"/>
            <a:ext cx="952066" cy="428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43268" y="2377212"/>
            <a:ext cx="2389685" cy="43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31335" y="3472755"/>
            <a:ext cx="590280" cy="3143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459301" y="3406070"/>
            <a:ext cx="2627702" cy="381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95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1557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84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5425"/>
            <a:ext cx="11520000" cy="498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765380"/>
            <a:ext cx="11520000" cy="436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436611" y="4531729"/>
            <a:ext cx="361785" cy="4195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9307" b="6582"/>
          <a:stretch>
            <a:fillRect/>
          </a:stretch>
        </p:blipFill>
        <p:spPr>
          <a:xfrm>
            <a:off x="911225" y="4941570"/>
            <a:ext cx="8143875" cy="176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98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324565"/>
            <a:ext cx="390347" cy="4287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2022-12-08T08:00:15Z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