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5" r:id="rId12"/>
    <p:sldId id="336" r:id="rId13"/>
    <p:sldId id="337" r:id="rId14"/>
    <p:sldId id="339" r:id="rId15"/>
    <p:sldId id="340" r:id="rId16"/>
    <p:sldId id="341" r:id="rId17"/>
    <p:sldId id="342" r:id="rId18"/>
    <p:sldId id="343" r:id="rId19"/>
    <p:sldId id="345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460" y="2950845"/>
            <a:ext cx="6608445" cy="955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615" y="765175"/>
            <a:ext cx="8054340" cy="193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246"/>
          <a:stretch>
            <a:fillRect/>
          </a:stretch>
        </p:blipFill>
        <p:spPr>
          <a:xfrm>
            <a:off x="1631315" y="2565400"/>
            <a:ext cx="7651750" cy="418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60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9318" y="1051880"/>
            <a:ext cx="352264" cy="4099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80756" y="3930756"/>
            <a:ext cx="399867" cy="4385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486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1223327"/>
            <a:ext cx="456991" cy="419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945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3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363"/>
          <a:stretch>
            <a:fillRect/>
          </a:stretch>
        </p:blipFill>
        <p:spPr>
          <a:xfrm>
            <a:off x="983615" y="1988820"/>
            <a:ext cx="10671900" cy="461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513706" y="2065198"/>
            <a:ext cx="390347" cy="4379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621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6611" y="2042810"/>
            <a:ext cx="399867" cy="4192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92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73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816090" y="1988820"/>
            <a:ext cx="1085215" cy="657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5619320"/>
            <a:ext cx="11520000" cy="89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4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50376" y="2929325"/>
            <a:ext cx="10025256" cy="5718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79136" y="3872830"/>
            <a:ext cx="1390016" cy="543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1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4083685" y="3201035"/>
            <a:ext cx="1983105" cy="690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898265" y="4989830"/>
            <a:ext cx="2317115" cy="766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72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167255" y="2058670"/>
            <a:ext cx="2981960" cy="699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872095" y="2058670"/>
            <a:ext cx="2893060" cy="744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52935" y="4216939"/>
            <a:ext cx="561719" cy="3811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9090422" y="4169290"/>
            <a:ext cx="685487" cy="428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569100" y="5103214"/>
            <a:ext cx="2437289" cy="524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76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30819" y="2191876"/>
            <a:ext cx="1199603" cy="41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34753" y="2296786"/>
            <a:ext cx="913983" cy="3147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338621" y="2239562"/>
            <a:ext cx="856859" cy="4768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528373" y="2239562"/>
            <a:ext cx="571239" cy="3719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995877" y="4070715"/>
            <a:ext cx="2256396" cy="524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4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659368" y="2746910"/>
            <a:ext cx="345442" cy="37950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650943" y="4416720"/>
            <a:ext cx="404420" cy="362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659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69100" y="1410671"/>
            <a:ext cx="333223" cy="41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62125" y="2363610"/>
            <a:ext cx="352264" cy="4097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595679" y="3297489"/>
            <a:ext cx="399867" cy="41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765380"/>
            <a:ext cx="1016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765380"/>
            <a:ext cx="10747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74347" y="1209824"/>
            <a:ext cx="1989585" cy="488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20289" y="3112046"/>
            <a:ext cx="1714241" cy="4888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237288" y="5120935"/>
            <a:ext cx="1501071" cy="293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24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3388576"/>
            <a:ext cx="399867" cy="4196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10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83268" y="2176641"/>
            <a:ext cx="440670" cy="3950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238352" y="5125540"/>
            <a:ext cx="348864" cy="40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22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173" y="3394693"/>
            <a:ext cx="352264" cy="409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3078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2315062"/>
            <a:ext cx="456991" cy="4193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94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117600" y="3826510"/>
            <a:ext cx="1612900" cy="740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50335" y="3818890"/>
            <a:ext cx="1455420" cy="852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9755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316596" y="1997965"/>
            <a:ext cx="548263" cy="2662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872697" y="1901158"/>
            <a:ext cx="709517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590052" y="1901158"/>
            <a:ext cx="1128778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710542" y="1901158"/>
            <a:ext cx="894959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42802" y="2724016"/>
            <a:ext cx="483762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4767882" y="4393932"/>
            <a:ext cx="911085" cy="322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6654553" y="4393932"/>
            <a:ext cx="467636" cy="3226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4558251" y="5991242"/>
            <a:ext cx="1233593" cy="363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889273" y="6088049"/>
            <a:ext cx="572451" cy="346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2022-12-08T06:25:17Z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