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50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0" autoAdjust="0"/>
    <p:restoredTop sz="94660"/>
  </p:normalViewPr>
  <p:slideViewPr>
    <p:cSldViewPr showGuides="1">
      <p:cViewPr varScale="1">
        <p:scale>
          <a:sx n="64" d="100"/>
          <a:sy n="64" d="100"/>
        </p:scale>
        <p:origin x="2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3037840"/>
            <a:ext cx="11520000" cy="7823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1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12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17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715" y="765175"/>
            <a:ext cx="10196830" cy="2391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760" y="908685"/>
            <a:ext cx="762000" cy="68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7760" y="1591945"/>
            <a:ext cx="768350" cy="768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48"/>
          <a:stretch>
            <a:fillRect/>
          </a:stretch>
        </p:blipFill>
        <p:spPr>
          <a:xfrm>
            <a:off x="767715" y="2997200"/>
            <a:ext cx="10196830" cy="371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1127760" y="2997200"/>
            <a:ext cx="687070" cy="714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1127760" y="4643120"/>
            <a:ext cx="706755" cy="734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4"/>
          <p:cNvSpPr/>
          <p:nvPr/>
        </p:nvSpPr>
        <p:spPr bwMode="white">
          <a:xfrm>
            <a:off x="1127760" y="6093460"/>
            <a:ext cx="714375" cy="615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44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2163" y="1057808"/>
            <a:ext cx="331298" cy="347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87940" y="1775835"/>
            <a:ext cx="299746" cy="347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2163" y="2501753"/>
            <a:ext cx="331298" cy="339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40611" y="3929917"/>
            <a:ext cx="378626" cy="347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72163" y="5373863"/>
            <a:ext cx="323410" cy="362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02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40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367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82"/>
          <a:stretch>
            <a:fillRect/>
          </a:stretch>
        </p:blipFill>
        <p:spPr>
          <a:xfrm>
            <a:off x="335915" y="1052830"/>
            <a:ext cx="11520000" cy="339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101"/>
          <a:stretch>
            <a:fillRect/>
          </a:stretch>
        </p:blipFill>
        <p:spPr>
          <a:xfrm>
            <a:off x="479425" y="1268525"/>
            <a:ext cx="11520000" cy="3423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760" y="2924810"/>
            <a:ext cx="10691495" cy="7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39470" y="3844290"/>
            <a:ext cx="8982710" cy="772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35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689960" y="3721772"/>
            <a:ext cx="895488" cy="385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809321" y="5343172"/>
            <a:ext cx="850713" cy="385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031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014730" y="2633345"/>
            <a:ext cx="10163175" cy="697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46455" y="3594100"/>
            <a:ext cx="1694815" cy="55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465672" y="6211199"/>
            <a:ext cx="1394869" cy="3012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17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94715" y="2783205"/>
            <a:ext cx="10866755" cy="719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35626" y="3814281"/>
            <a:ext cx="1294809" cy="428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97345" y="5480550"/>
            <a:ext cx="8597157" cy="5522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10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492375" y="5983605"/>
            <a:ext cx="1800225" cy="577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12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56911" y="1102116"/>
            <a:ext cx="956125" cy="496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64483" y="2758346"/>
            <a:ext cx="1434188" cy="404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88842" y="3568059"/>
            <a:ext cx="1673219" cy="4232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91285" y="5074920"/>
            <a:ext cx="1636395" cy="664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51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04710" y="1209316"/>
            <a:ext cx="1199603" cy="42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72214" y="2914820"/>
            <a:ext cx="2323041" cy="533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95851" y="3781865"/>
            <a:ext cx="2760991" cy="524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06231" y="5496897"/>
            <a:ext cx="666446" cy="524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351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366645" y="2839085"/>
            <a:ext cx="1553845" cy="680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25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86555" y="2067649"/>
            <a:ext cx="1466181" cy="419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07315" y="3841183"/>
            <a:ext cx="1028231" cy="371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16300" y="4522470"/>
            <a:ext cx="1961515" cy="653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22393" y="2479746"/>
            <a:ext cx="307517" cy="356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22393" y="4683291"/>
            <a:ext cx="307517" cy="34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33256" y="1971000"/>
            <a:ext cx="431603" cy="396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0231" y="4410000"/>
            <a:ext cx="377652" cy="405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339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99480" y="2039697"/>
            <a:ext cx="390347" cy="429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692990"/>
            <a:ext cx="11520000" cy="430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43163" y="2799578"/>
            <a:ext cx="1113917" cy="3145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23196" y="2799578"/>
            <a:ext cx="1113917" cy="4098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87825" y="3543079"/>
            <a:ext cx="571239" cy="4289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306271" y="3552611"/>
            <a:ext cx="2437289" cy="5242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96"/>
          <a:stretch>
            <a:fillRect/>
          </a:stretch>
        </p:blipFill>
        <p:spPr>
          <a:xfrm>
            <a:off x="983615" y="5085080"/>
            <a:ext cx="10748735" cy="167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3"/>
          <p:cNvSpPr/>
          <p:nvPr/>
        </p:nvSpPr>
        <p:spPr bwMode="white">
          <a:xfrm>
            <a:off x="3488055" y="5001260"/>
            <a:ext cx="2279015" cy="73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4"/>
          <p:cNvSpPr/>
          <p:nvPr/>
        </p:nvSpPr>
        <p:spPr bwMode="white">
          <a:xfrm>
            <a:off x="9942467" y="5324313"/>
            <a:ext cx="1009190" cy="372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5"/>
          <p:cNvSpPr/>
          <p:nvPr/>
        </p:nvSpPr>
        <p:spPr bwMode="white">
          <a:xfrm>
            <a:off x="1564285" y="6137012"/>
            <a:ext cx="1228165" cy="516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6"/>
          <p:cNvSpPr/>
          <p:nvPr/>
        </p:nvSpPr>
        <p:spPr bwMode="white">
          <a:xfrm>
            <a:off x="4087260" y="6137012"/>
            <a:ext cx="1171041" cy="420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91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34791" y="1935906"/>
            <a:ext cx="1114791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74401" y="1935906"/>
            <a:ext cx="740221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14266" y="2043069"/>
            <a:ext cx="900751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638333" y="3543348"/>
            <a:ext cx="802650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98328" y="3650511"/>
            <a:ext cx="2149318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474618" y="4356000"/>
            <a:ext cx="526181" cy="401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24000" y="4205605"/>
            <a:ext cx="1755140" cy="641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966273" y="6079534"/>
            <a:ext cx="651038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821286" y="6017023"/>
            <a:ext cx="829405" cy="357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bldLvl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1089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