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6" r:id="rId23"/>
    <p:sldId id="347" r:id="rId24"/>
    <p:sldId id="348" r:id="rId25"/>
    <p:sldId id="349" r:id="rId26"/>
    <p:sldId id="350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2924810"/>
            <a:ext cx="119443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97180"/>
            <a:ext cx="11520000" cy="277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008" y="2390271"/>
            <a:ext cx="456991" cy="4199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494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931431" y="3133048"/>
            <a:ext cx="1367994" cy="4277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43921" y="3180573"/>
            <a:ext cx="569997" cy="3801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65940" y="6089088"/>
            <a:ext cx="1016496" cy="3136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558540" y="5957570"/>
            <a:ext cx="930275" cy="460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669925" y="6089088"/>
            <a:ext cx="1025996" cy="3136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26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24649" y="2048717"/>
            <a:ext cx="1000884" cy="352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82294" y="1950256"/>
            <a:ext cx="1977157" cy="4512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83396" y="1991282"/>
            <a:ext cx="484034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45496" y="4411794"/>
            <a:ext cx="401994" cy="361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255027" y="4411794"/>
            <a:ext cx="853213" cy="369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943276" y="6093846"/>
            <a:ext cx="746561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331518" y="6093846"/>
            <a:ext cx="451218" cy="32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873865" y="6052820"/>
            <a:ext cx="516850" cy="361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688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64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28025" y="1812905"/>
            <a:ext cx="275236" cy="318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52039" y="3993735"/>
            <a:ext cx="253507" cy="3115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10733" y="6160075"/>
            <a:ext cx="347667" cy="3187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21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37391" y="3754039"/>
            <a:ext cx="390347" cy="438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73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72796" y="2197812"/>
            <a:ext cx="399867" cy="410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94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46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364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509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843242" y="3965222"/>
            <a:ext cx="2208793" cy="524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30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345" y="1093675"/>
            <a:ext cx="11520000" cy="88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0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2182700"/>
            <a:ext cx="11520000" cy="2493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837135"/>
            <a:ext cx="10505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9965" y="5815330"/>
            <a:ext cx="8423275" cy="616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19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32050" y="3214912"/>
            <a:ext cx="1557001" cy="350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71270" y="4578985"/>
            <a:ext cx="8605520" cy="5334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202690" y="5207000"/>
            <a:ext cx="8782685" cy="603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987425" y="5955665"/>
            <a:ext cx="7743825" cy="591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  <p:bldP spid="13" grpId="0" bldLvl="0" animBg="1"/>
      <p:bldP spid="1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524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75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271770" y="2664460"/>
            <a:ext cx="2696210" cy="587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005488" y="3662003"/>
            <a:ext cx="1450834" cy="38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77166" y="5287738"/>
            <a:ext cx="1354694" cy="39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768796" y="6100606"/>
            <a:ext cx="2289871" cy="38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612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64222" y="1153474"/>
            <a:ext cx="907746" cy="480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11101" y="1966342"/>
            <a:ext cx="1946417" cy="480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134109" y="2770470"/>
            <a:ext cx="1291792" cy="38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90650" y="4217670"/>
            <a:ext cx="2371725" cy="665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241274" y="5200333"/>
            <a:ext cx="1344162" cy="4807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504456" y="5200333"/>
            <a:ext cx="436416" cy="38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85086" y="6004461"/>
            <a:ext cx="960116" cy="3933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1314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02635" y="1221135"/>
            <a:ext cx="1084703" cy="412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07677" y="3094305"/>
            <a:ext cx="2103950" cy="505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84931" y="5079866"/>
            <a:ext cx="1421335" cy="2997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76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00961" y="2182974"/>
            <a:ext cx="1009190" cy="429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537589" y="3136699"/>
            <a:ext cx="2542016" cy="5340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15570"/>
            <a:ext cx="11520000" cy="482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10482" y="1272639"/>
            <a:ext cx="2208793" cy="523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48498" y="3176856"/>
            <a:ext cx="142809" cy="85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58019" y="3176856"/>
            <a:ext cx="2132628" cy="523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360545" y="4980305"/>
            <a:ext cx="2244725" cy="643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73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22680" y="3096383"/>
            <a:ext cx="456991" cy="4096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289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767" y="1310124"/>
            <a:ext cx="399867" cy="4189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468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98845" y="3176505"/>
            <a:ext cx="390347" cy="4285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814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9804" y="2245191"/>
            <a:ext cx="456991" cy="419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2022-12-08T07:48:30Z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