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42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9880" y="2967355"/>
            <a:ext cx="6492240" cy="92265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908890"/>
            <a:ext cx="11520000" cy="4768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cxnSp>
        <p:nvCxnSpPr>
          <p:cNvPr id="4" name="直接连接符 3"/>
          <p:cNvCxnSpPr/>
          <p:nvPr/>
        </p:nvCxnSpPr>
        <p:spPr>
          <a:xfrm flipV="1">
            <a:off x="427355" y="5661025"/>
            <a:ext cx="10925175" cy="381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625" y="981280"/>
            <a:ext cx="106463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cxnSp>
        <p:nvCxnSpPr>
          <p:cNvPr id="3" name="直接连接符 2"/>
          <p:cNvCxnSpPr/>
          <p:nvPr/>
        </p:nvCxnSpPr>
        <p:spPr>
          <a:xfrm flipV="1">
            <a:off x="795655" y="981075"/>
            <a:ext cx="10125075" cy="190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V="1">
            <a:off x="786130" y="6741795"/>
            <a:ext cx="10134600" cy="825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1413080"/>
            <a:ext cx="11520000" cy="3639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cxnSp>
        <p:nvCxnSpPr>
          <p:cNvPr id="3" name="直接连接符 2"/>
          <p:cNvCxnSpPr/>
          <p:nvPr/>
        </p:nvCxnSpPr>
        <p:spPr>
          <a:xfrm flipV="1">
            <a:off x="527050" y="1412875"/>
            <a:ext cx="10969625" cy="2857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V="1">
            <a:off x="507365" y="5013325"/>
            <a:ext cx="10989310" cy="4381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090" y="1053035"/>
            <a:ext cx="11520000" cy="54797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cxnSp>
        <p:nvCxnSpPr>
          <p:cNvPr id="3" name="直接连接符 2"/>
          <p:cNvCxnSpPr/>
          <p:nvPr/>
        </p:nvCxnSpPr>
        <p:spPr>
          <a:xfrm>
            <a:off x="596900" y="1052830"/>
            <a:ext cx="1104392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6315" y="908890"/>
            <a:ext cx="112984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353478" y="1058500"/>
            <a:ext cx="382840" cy="42077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362815" y="4985773"/>
            <a:ext cx="392178" cy="40207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919685"/>
            <a:ext cx="11520000" cy="50196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446767" y="1205431"/>
            <a:ext cx="361785" cy="40956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980645"/>
            <a:ext cx="11520000" cy="39989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446767" y="2246980"/>
            <a:ext cx="399867" cy="41893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980645"/>
            <a:ext cx="11520000" cy="50028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437246" y="1256994"/>
            <a:ext cx="399867" cy="40975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1124790"/>
            <a:ext cx="11520000" cy="4007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5445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908890"/>
            <a:ext cx="11520000" cy="5287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white">
          <a:xfrm>
            <a:off x="2863910" y="3766900"/>
            <a:ext cx="799735" cy="41917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196330" y="4467225"/>
            <a:ext cx="1265555" cy="6731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908890"/>
            <a:ext cx="11520000" cy="30452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1124790"/>
            <a:ext cx="11520000" cy="451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415415" y="3032760"/>
            <a:ext cx="7008495" cy="6057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297940" y="4745355"/>
            <a:ext cx="6908800" cy="7696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3006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384010" y="1948047"/>
            <a:ext cx="349031" cy="3663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426575" y="3584023"/>
            <a:ext cx="280927" cy="3663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750067" y="6029467"/>
            <a:ext cx="2494295" cy="39195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980645"/>
            <a:ext cx="11520000" cy="5412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908890"/>
            <a:ext cx="11520000" cy="5655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3082885" y="2184692"/>
            <a:ext cx="2075504" cy="42844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569100" y="3203431"/>
            <a:ext cx="913983" cy="3141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569100" y="4022229"/>
            <a:ext cx="1399537" cy="4189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1297940" y="4729480"/>
            <a:ext cx="1251585" cy="7213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7881299" y="5840725"/>
            <a:ext cx="1827966" cy="42844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9" grpId="0" bldLvl="0" animBg="1"/>
      <p:bldP spid="11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2549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7672709" y="1060637"/>
            <a:ext cx="1522100" cy="42071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362788" y="3256015"/>
            <a:ext cx="1881591" cy="34422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3955419" y="5474342"/>
            <a:ext cx="1713319" cy="34422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980645"/>
            <a:ext cx="11520000" cy="451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195150" y="1333288"/>
            <a:ext cx="1770842" cy="52419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977497" y="3163221"/>
            <a:ext cx="1399537" cy="41935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980645"/>
            <a:ext cx="11520000" cy="534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9286240" y="1168400"/>
            <a:ext cx="1346200" cy="5384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621814" y="3934697"/>
            <a:ext cx="1589950" cy="4288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5763301" y="4839971"/>
            <a:ext cx="466512" cy="52410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1053035"/>
            <a:ext cx="11520000" cy="459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379487" y="3158927"/>
            <a:ext cx="390347" cy="42880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3532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921448" y="1796859"/>
            <a:ext cx="316926" cy="34791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936908" y="4711651"/>
            <a:ext cx="293737" cy="34018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4914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919508" y="1984337"/>
            <a:ext cx="364165" cy="39903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9945520" y="4447951"/>
            <a:ext cx="329482" cy="38168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980645"/>
            <a:ext cx="11520000" cy="36057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752420" y="3041074"/>
            <a:ext cx="1428099" cy="52464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370601" y="3088769"/>
            <a:ext cx="552198" cy="38156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459263" y="3947281"/>
            <a:ext cx="1123438" cy="52464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908890"/>
            <a:ext cx="104637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082300" y="2880781"/>
            <a:ext cx="605340" cy="2854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348003" y="2785646"/>
            <a:ext cx="977192" cy="3805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7985559" y="2785646"/>
            <a:ext cx="1029079" cy="3805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134946" y="3624565"/>
            <a:ext cx="1055022" cy="38918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333844" y="5302403"/>
            <a:ext cx="121068" cy="7783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290605" y="5345646"/>
            <a:ext cx="908011" cy="43243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8495775" y="5302403"/>
            <a:ext cx="804238" cy="38918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5035" y="980645"/>
            <a:ext cx="114617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051141" y="2373276"/>
            <a:ext cx="909360" cy="30315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504520" y="2259592"/>
            <a:ext cx="1553491" cy="4168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0301695" y="2306960"/>
            <a:ext cx="558877" cy="36947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1217930" y="3058160"/>
            <a:ext cx="1278255" cy="6419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1653296" y="5035381"/>
            <a:ext cx="1392458" cy="4168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4741333" y="5139592"/>
            <a:ext cx="1553491" cy="40736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8009348" y="5035381"/>
            <a:ext cx="1515601" cy="4168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DFiYTU3ZjM2MzQzZDA2MjlmNjRjYzQyMmZjMDc1N2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63</cp:revision>
  <dcterms:created xsi:type="dcterms:W3CDTF">2015-09-16T06:44:00Z</dcterms:created>
  <dcterms:modified xsi:type="dcterms:W3CDTF">2022-12-08T03:44:52Z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