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18" autoAdjust="0"/>
    <p:restoredTop sz="94660"/>
  </p:normalViewPr>
  <p:slideViewPr>
    <p:cSldViewPr showGuides="1">
      <p:cViewPr varScale="1">
        <p:scale>
          <a:sx n="64" d="100"/>
          <a:sy n="64" d="100"/>
        </p:scale>
        <p:origin x="30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895" y="2957195"/>
            <a:ext cx="65055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534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44472" y="2924944"/>
            <a:ext cx="504056" cy="7200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0221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24542" y="2977403"/>
            <a:ext cx="1165704" cy="3298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984023" y="2926654"/>
            <a:ext cx="1757003" cy="380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952770" y="5387976"/>
            <a:ext cx="1520483" cy="372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58584" y="5387976"/>
            <a:ext cx="1638743" cy="372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916446" y="5387976"/>
            <a:ext cx="870054" cy="372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07645"/>
            <a:ext cx="11520000" cy="464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0822" y="2347086"/>
            <a:ext cx="790214" cy="429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57630" y="3137535"/>
            <a:ext cx="2251075" cy="603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88194" y="5121527"/>
            <a:ext cx="1589950" cy="5243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353913" y="5169198"/>
            <a:ext cx="561719" cy="3718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219963" y="5121527"/>
            <a:ext cx="1275768" cy="4195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img_16777215" descr="12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2030"/>
          <a:stretch>
            <a:fillRect/>
          </a:stretch>
        </p:blipFill>
        <p:spPr>
          <a:xfrm>
            <a:off x="1055370" y="5805170"/>
            <a:ext cx="7830275" cy="87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06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894705" y="1691005"/>
            <a:ext cx="892810" cy="437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45803" y="1773411"/>
            <a:ext cx="677322" cy="338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38148" y="2503764"/>
            <a:ext cx="1174025" cy="331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054863" y="3949411"/>
            <a:ext cx="1204128" cy="331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305078" y="3949411"/>
            <a:ext cx="1542789" cy="414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857328" y="5402588"/>
            <a:ext cx="459074" cy="331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385066" y="5485411"/>
            <a:ext cx="880519" cy="248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281569" y="5402588"/>
            <a:ext cx="662270" cy="331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967349" y="5402588"/>
            <a:ext cx="1143922" cy="331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837135"/>
            <a:ext cx="10181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541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58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5425"/>
            <a:ext cx="11520000" cy="368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71270" y="3026410"/>
            <a:ext cx="10306050" cy="693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26135" y="3913505"/>
            <a:ext cx="6377940" cy="753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43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90625" y="2924944"/>
            <a:ext cx="8422005" cy="663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55370" y="4687570"/>
            <a:ext cx="10565765" cy="742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42340" y="5666105"/>
            <a:ext cx="1997075" cy="638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0505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27320" y="1907985"/>
            <a:ext cx="355965" cy="390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90270" y="5877560"/>
            <a:ext cx="3594100" cy="643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29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8262825" y="3528837"/>
            <a:ext cx="1682694" cy="460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701927" y="5144651"/>
            <a:ext cx="2335680" cy="376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166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39968" y="5431099"/>
            <a:ext cx="949341" cy="3392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70780" y="6154869"/>
            <a:ext cx="1552097" cy="331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47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42647" y="1175729"/>
            <a:ext cx="1923173" cy="4193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47506" y="3034075"/>
            <a:ext cx="1323371" cy="381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29391" y="3891773"/>
            <a:ext cx="1466181" cy="5241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90830"/>
            <a:ext cx="11520000" cy="447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80280" y="1457474"/>
            <a:ext cx="1523305" cy="380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06231" y="4133441"/>
            <a:ext cx="1513785" cy="419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537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81986" y="4956631"/>
            <a:ext cx="933024" cy="4284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55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68717" y="2302598"/>
            <a:ext cx="866380" cy="4292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94899" y="3208771"/>
            <a:ext cx="1447140" cy="419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549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137297" y="999442"/>
            <a:ext cx="1996322" cy="3365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23978" y="2483426"/>
            <a:ext cx="1246745" cy="344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52580" y="3263665"/>
            <a:ext cx="1216150" cy="298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601591" y="3952111"/>
            <a:ext cx="2111053" cy="3518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534738" y="5443745"/>
            <a:ext cx="1629182" cy="3365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67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58945" y="2277772"/>
            <a:ext cx="1342413" cy="381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58482" y="3154812"/>
            <a:ext cx="1190082" cy="419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939110" y="5004221"/>
            <a:ext cx="1999338" cy="419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58945" y="5919393"/>
            <a:ext cx="1132958" cy="4289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73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749325" y="3610088"/>
            <a:ext cx="1834034" cy="467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77616" y="5258230"/>
            <a:ext cx="1061362" cy="373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78435"/>
            <a:ext cx="11520000" cy="470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62231" y="1345468"/>
            <a:ext cx="1466181" cy="5149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73090" y="2138680"/>
            <a:ext cx="3752215" cy="667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380148" y="4111174"/>
            <a:ext cx="1847008" cy="429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908685"/>
            <a:ext cx="9239250" cy="1435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2344420"/>
            <a:ext cx="9239250" cy="430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8400415" y="2205355"/>
            <a:ext cx="660400" cy="744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8543925" y="5301615"/>
            <a:ext cx="675005" cy="619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53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7887" y="2191889"/>
            <a:ext cx="390347" cy="428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36928" y="4965806"/>
            <a:ext cx="361785" cy="419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557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2272156"/>
            <a:ext cx="399867" cy="419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56287" y="4119886"/>
            <a:ext cx="361785" cy="419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2022-12-08T07:23:20Z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