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745" y="2971800"/>
            <a:ext cx="585787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12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41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093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79195" y="1918335"/>
            <a:ext cx="10133330" cy="695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98450" y="2887345"/>
            <a:ext cx="11129645" cy="702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298450" y="3782060"/>
            <a:ext cx="10892155" cy="775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298450" y="4866005"/>
            <a:ext cx="11021060" cy="6445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5" name="Rectangle 34"/>
          <p:cNvSpPr/>
          <p:nvPr/>
        </p:nvSpPr>
        <p:spPr bwMode="white">
          <a:xfrm>
            <a:off x="298450" y="5843270"/>
            <a:ext cx="10827385" cy="632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9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2027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4350" y="1001395"/>
            <a:ext cx="10910570" cy="685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514350" y="1954530"/>
            <a:ext cx="10808970" cy="696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382905" y="2927985"/>
            <a:ext cx="11209655" cy="72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454660" y="3999230"/>
            <a:ext cx="11135995" cy="614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9" name="Rectangle 38"/>
          <p:cNvSpPr/>
          <p:nvPr/>
        </p:nvSpPr>
        <p:spPr bwMode="white">
          <a:xfrm>
            <a:off x="514350" y="4898390"/>
            <a:ext cx="11076305" cy="672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8" name="Rectangle 47"/>
          <p:cNvSpPr/>
          <p:nvPr/>
        </p:nvSpPr>
        <p:spPr bwMode="white">
          <a:xfrm>
            <a:off x="514350" y="5925820"/>
            <a:ext cx="1647825" cy="530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21" grpId="0" bldLvl="0" animBg="1"/>
      <p:bldP spid="30" grpId="0" bldLvl="0" animBg="1"/>
      <p:bldP spid="39" grpId="0" bldLvl="0" animBg="1"/>
      <p:bldP spid="4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02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204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171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57872" y="3100093"/>
            <a:ext cx="969397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0205" y="3893185"/>
            <a:ext cx="4184650" cy="6870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359428" y="4052389"/>
            <a:ext cx="867841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42570" y="4829175"/>
            <a:ext cx="8281035" cy="694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27125" y="1087120"/>
            <a:ext cx="10095230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179435" y="1992630"/>
            <a:ext cx="3353435" cy="646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69647" y="3093395"/>
            <a:ext cx="1864857" cy="513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0355961" y="3093395"/>
            <a:ext cx="997698" cy="410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69570" y="3865245"/>
            <a:ext cx="11075035" cy="72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369647" y="5016507"/>
            <a:ext cx="1724993" cy="420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9" grpId="0" bldLvl="0" animBg="1"/>
      <p:bldP spid="10" grpId="0" bldLvl="0" animBg="1"/>
      <p:bldP spid="12" grpId="0" bldLvl="0" animBg="1"/>
      <p:bldP spid="1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268935"/>
            <a:ext cx="11520000" cy="292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7"/>
          <p:cNvSpPr/>
          <p:nvPr/>
        </p:nvSpPr>
        <p:spPr bwMode="white">
          <a:xfrm>
            <a:off x="1061720" y="1360805"/>
            <a:ext cx="9097010" cy="709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344930" y="3336290"/>
            <a:ext cx="9688830" cy="708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397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9400" y="2326005"/>
            <a:ext cx="5749290" cy="5238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60235" y="3213100"/>
            <a:ext cx="4822825" cy="6115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50825" y="4122420"/>
            <a:ext cx="4618990" cy="717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520000" cy="574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2022-12-08T07:36:09Z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