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7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5872" autoAdjust="0"/>
    <p:restoredTop sz="94660"/>
  </p:normalViewPr>
  <p:slideViewPr>
    <p:cSldViewPr showGuides="1">
      <p:cViewPr varScale="1">
        <p:scale>
          <a:sx n="50" d="100"/>
          <a:sy n="50" d="100"/>
        </p:scale>
        <p:origin x="48" y="3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6220" y="3019425"/>
            <a:ext cx="66389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560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15199" y="2851604"/>
            <a:ext cx="1413663" cy="3555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502931" y="2851604"/>
            <a:ext cx="1540024" cy="3555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370590" y="5387901"/>
            <a:ext cx="1366277" cy="4345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810936" y="5482716"/>
            <a:ext cx="552829" cy="3397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07619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951855" y="2205355"/>
            <a:ext cx="920115" cy="6007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825887" y="2422336"/>
            <a:ext cx="293506" cy="2937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266737" y="2324407"/>
            <a:ext cx="1227390" cy="4807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921364" y="5173248"/>
            <a:ext cx="1903344" cy="3917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256663" y="5217761"/>
            <a:ext cx="515859" cy="3472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3103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75461" y="2418925"/>
            <a:ext cx="809256" cy="4284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87825" y="3447175"/>
            <a:ext cx="1675636" cy="5236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621235"/>
            <a:ext cx="9000000" cy="4666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3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5301820"/>
            <a:ext cx="9000000" cy="14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0689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81280"/>
            <a:ext cx="11520000" cy="4233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413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5170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1312" y="1238361"/>
            <a:ext cx="361785" cy="4189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02271" y="2257166"/>
            <a:ext cx="390347" cy="4284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64188" y="4332861"/>
            <a:ext cx="456991" cy="4189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81280"/>
            <a:ext cx="11520000" cy="5170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64822" y="1228840"/>
            <a:ext cx="361785" cy="4189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45781" y="3295014"/>
            <a:ext cx="399867" cy="4189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145781" y="5351666"/>
            <a:ext cx="390347" cy="4379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42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35033" y="1095121"/>
            <a:ext cx="374570" cy="3434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66247" y="2788780"/>
            <a:ext cx="327748" cy="3434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35033" y="4482439"/>
            <a:ext cx="374570" cy="3434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66247" y="6160487"/>
            <a:ext cx="319945" cy="3590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0440" y="908890"/>
            <a:ext cx="113307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420120" y="3896597"/>
            <a:ext cx="1470187" cy="4214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805519" y="5966450"/>
            <a:ext cx="1329723" cy="4682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053035"/>
            <a:ext cx="11520000" cy="3204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642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81280"/>
            <a:ext cx="11520000" cy="5253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4157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837135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14832" y="2971420"/>
            <a:ext cx="5895193" cy="514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18185" y="4639945"/>
            <a:ext cx="9716770" cy="7448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695325" y="5697220"/>
            <a:ext cx="8460105" cy="605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1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76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92860" y="1703070"/>
            <a:ext cx="5730240" cy="6305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165860" y="3340100"/>
            <a:ext cx="3690620" cy="6165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391920" y="5955030"/>
            <a:ext cx="2394585" cy="5746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837135"/>
            <a:ext cx="108650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831942" y="1178601"/>
            <a:ext cx="1813842" cy="3953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17662" y="3002751"/>
            <a:ext cx="1984451" cy="4043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394700" y="4860925"/>
            <a:ext cx="1863090" cy="5676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09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876593" y="4086959"/>
            <a:ext cx="1451652" cy="361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033187" y="5973855"/>
            <a:ext cx="1325421" cy="4965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551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42838" y="1189811"/>
            <a:ext cx="1593474" cy="4981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478237" y="3136981"/>
            <a:ext cx="1991843" cy="4890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39983" y="5084150"/>
            <a:ext cx="1928466" cy="3984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606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76698" y="2196661"/>
            <a:ext cx="361228" cy="3881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067888" y="5028147"/>
            <a:ext cx="361228" cy="4057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837135"/>
            <a:ext cx="11520000" cy="194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6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222"/>
          <a:stretch>
            <a:fillRect/>
          </a:stretch>
        </p:blipFill>
        <p:spPr>
          <a:xfrm>
            <a:off x="911225" y="2924810"/>
            <a:ext cx="10803345" cy="2945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403234" y="3210921"/>
            <a:ext cx="456991" cy="4193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4174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46767" y="2382357"/>
            <a:ext cx="390347" cy="4289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1280"/>
            <a:ext cx="11520000" cy="301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89008" y="2287013"/>
            <a:ext cx="456991" cy="4098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2022-12-08T06:59:23Z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