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2" r:id="rId9"/>
    <p:sldId id="333" r:id="rId10"/>
    <p:sldId id="334" r:id="rId11"/>
    <p:sldId id="335" r:id="rId12"/>
    <p:sldId id="336" r:id="rId13"/>
    <p:sldId id="337" r:id="rId14"/>
    <p:sldId id="339" r:id="rId15"/>
    <p:sldId id="340" r:id="rId16"/>
    <p:sldId id="341" r:id="rId17"/>
    <p:sldId id="342" r:id="rId18"/>
    <p:sldId id="343" r:id="rId19"/>
    <p:sldId id="344" r:id="rId20"/>
    <p:sldId id="345" r:id="rId21"/>
    <p:sldId id="346" r:id="rId22"/>
    <p:sldId id="347" r:id="rId23"/>
    <p:sldId id="348" r:id="rId24"/>
    <p:sldId id="349" r:id="rId25"/>
    <p:sldId id="350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214" d="100"/>
          <a:sy n="214" d="100"/>
        </p:scale>
        <p:origin x="-3102" y="-39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2995" y="2952750"/>
            <a:ext cx="4905375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6139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52343" y="1043204"/>
            <a:ext cx="381380" cy="3500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292070" y="1775138"/>
            <a:ext cx="301926" cy="3500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284125" y="2515027"/>
            <a:ext cx="333707" cy="3500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252343" y="3986850"/>
            <a:ext cx="381380" cy="3500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276179" y="5458674"/>
            <a:ext cx="325762" cy="3580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1520000" cy="5354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1520000" cy="4944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1520000" cy="2652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52194" y="1185540"/>
            <a:ext cx="361785" cy="4197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3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8627"/>
          <a:stretch>
            <a:fillRect/>
          </a:stretch>
        </p:blipFill>
        <p:spPr>
          <a:xfrm>
            <a:off x="983615" y="3644900"/>
            <a:ext cx="5918290" cy="1748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4475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17887" y="1171740"/>
            <a:ext cx="399867" cy="4190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1280"/>
            <a:ext cx="11520000" cy="3471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27725" y="2049555"/>
            <a:ext cx="390347" cy="4292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451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17887" y="1276737"/>
            <a:ext cx="399867" cy="4193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07765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937736" y="1140716"/>
            <a:ext cx="338436" cy="3923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1482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837135"/>
            <a:ext cx="107327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1520000" cy="5312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60763" y="4666686"/>
            <a:ext cx="399867" cy="4101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4417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577975" y="1901825"/>
            <a:ext cx="10118725" cy="7175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1006746" y="2956165"/>
            <a:ext cx="2132628" cy="5247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1577986" y="4702077"/>
            <a:ext cx="1332892" cy="4197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5186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71270" y="1925320"/>
            <a:ext cx="5187315" cy="6985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260159" y="3573016"/>
            <a:ext cx="6354445" cy="7701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516386" y="5562992"/>
            <a:ext cx="1399537" cy="5244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1280"/>
            <a:ext cx="11520000" cy="5262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516386" y="3793518"/>
            <a:ext cx="2484892" cy="4194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924122" y="4765885"/>
            <a:ext cx="2542016" cy="3145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09249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761236" y="1053568"/>
            <a:ext cx="1417535" cy="4069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977929" y="2708324"/>
            <a:ext cx="758426" cy="4973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133725" y="5946775"/>
            <a:ext cx="1647190" cy="508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6843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688439" y="2502225"/>
            <a:ext cx="1504682" cy="3524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249602" y="2590347"/>
            <a:ext cx="680308" cy="2643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347461" y="3960250"/>
            <a:ext cx="1280581" cy="3605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214755" y="4642485"/>
            <a:ext cx="1297940" cy="4870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5906354" y="6251432"/>
            <a:ext cx="1216552" cy="2643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8179385" y="6195354"/>
            <a:ext cx="904410" cy="3204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bldLvl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837135"/>
            <a:ext cx="110466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626051" y="1979992"/>
            <a:ext cx="721229" cy="4571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561503" y="2034849"/>
            <a:ext cx="639064" cy="3017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238368" y="3698849"/>
            <a:ext cx="648193" cy="4022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036878" y="3643992"/>
            <a:ext cx="803395" cy="3565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252383" y="5271420"/>
            <a:ext cx="1378553" cy="4022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7227956" y="5371992"/>
            <a:ext cx="903819" cy="4022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9318610" y="5371992"/>
            <a:ext cx="1250740" cy="3017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6725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209492" y="1788000"/>
            <a:ext cx="335742" cy="352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169522" y="4716000"/>
            <a:ext cx="383705" cy="352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4526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79804" y="3039424"/>
            <a:ext cx="456991" cy="4097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4224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08366" y="2879118"/>
            <a:ext cx="399867" cy="4100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3642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81280"/>
            <a:ext cx="11520000" cy="4350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6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5229430"/>
            <a:ext cx="11520000" cy="811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1520000" cy="5379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894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06359" y="1145106"/>
            <a:ext cx="420078" cy="37641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32614" y="1941702"/>
            <a:ext cx="358817" cy="4026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32614" y="2755805"/>
            <a:ext cx="358817" cy="4026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306359" y="3569908"/>
            <a:ext cx="420078" cy="3851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332614" y="5189361"/>
            <a:ext cx="358817" cy="3939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VmNjkzMWM1NDNjZjE3YzgyYzI1NzUxMWE2OWRiNmQ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4176.418897637795,&quot;width&quot;:18141.732283464567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53.5385826771653,&quot;width&quot;:18141.732283464567}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2022-12-08T06:29:52Z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